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le we pray, and while we plead, 
While you see your soul's deep need. 
While ycur Father calls you home, 
Will you not, my brother, come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y not now ? . . why not now ? 
Why not come to Jesus now ? 
Why not now ? . . why not now ? . . 
Why not come to Jesus now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You have wandered far away, 
Do not risk another day ; 
Do not turn from God your face, 
But to-day accept His grac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n the world you've failed to find 
Aught of peace for troubled mind ; 
Come to Christ, on Him believe, 
Peace and joy you shall receiv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to Christ, confession make ; 
Come to Christ and pardon take ; 
Trust in Him from day to day, 
He will keep you all the 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2026-06-15T12:11:11Z</dcterms:created>
  <dcterms:modified xsi:type="dcterms:W3CDTF">2026-06-15T12:11:11Z</dcterms:modified>
  <dc:title>Hymn : 341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