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ாவே ஸ்தோத்திரி முழு உள்ளமே ஸ்தோத்திரி 
ஜீவனுள்ள தேவனைத் துதி 
ஆத்துமாவே ஸ்தோத்திரி முழு உள்ளமே ஸ்தோத்திரி 
ஜீவனுள்ள தேவனைத் துதி  (2) - அல்லேலூயா
ஆத்துமாவே ஸ்தோத்திரி முழு உள்ளமே ஸ்தோத்திரி 
ஜீவனுள்ள தேவனைத் துத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ன்று இரண்டு என்றல்ல தேவன் தந்த நன்மைகள் 
கோடா கோடா கோடியாகுமே
ஒன்று இரண்டு என்றல்ல நீ செலுத்தும் நன்றிகள் 
கோடா கோடா கோடியாகட்டும் (2) - அல்லேலூயா
ஆத்துமாவே ஸ்தோத்திரி முழு உள்ளமே ஸ்தோத்திரி
ஜீவனுள்ள தேவனைத் துத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ட்டிலுள்ள மக்களே பூமியின் குடிகளே 
என்னுடன் தேவனைத் துதியுங்கள்
கூட்டிலுள்ள பறவைப் போல் சிக்கிக் கொண்ட நம்மையே 
விடுவித்த தேவனைத் துதியுங்கள் (2) - அல்லேலூயா
ஆத்துமாவே ஸ்தோத்திரி முழு உள்ளமே ஸ்தோத்திரி 
ஜீவனுள்ள தேவனைத் துத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ெத்தலேகேம் வந்தாரே கல்வாரிக்குச் சென்றாரே 
இயேசு எனக்காய் ஜீவன் விட்டாரே
இம்மகா சிநேகத்தை ஆத்துமாவே சிந்திப்பாய் 
நெஞ்சமே நீ மறக்கக் கூடுமோ (2) - அல்லேலூயா
ஆத்துமாவே ஸ்தோத்திரி முழு உள்ளமே ஸ்தோத்திரி 
ஜீவனுள்ள தேவனைத் துத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ானும் என் வீட்டாருமோ போற்றுவோம் ஆராதிப்போம் 
இயேசுவை என்றுமே சேவிப்போம்
எங்கள் பாவம் மன்னித்தார் எங்கள் தேவை சந்தித்தார் 
வருகை வரை நடத்திச் செல்லுவார் (2) - அல்லேலூயா
ஆத்துமாவே ஸ்தோத்திரி முழு உள்ளமே ஸ்தோத்திரி 
ஜீவனுள்ள தேவனைத் துத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2026-07-30T17:11:25Z</dcterms:created>
  <dcterms:modified xsi:type="dcterms:W3CDTF">2026-07-30T17:11:25Z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