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மானவரே உயர்வை த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ைக்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ருதய வாஞ்சைகளை நிறைவே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பவரே என் ஆத்தும நேச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ு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செய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உயர்த்து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செய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ு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ே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் செய்பவரே-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2026-09-08T09:48:59Z</dcterms:created>
  <dcterms:modified xsi:type="dcterms:W3CDTF">2026-09-08T09:48:59Z</dcterms:modified>
  <dc:title>துதிப் பாடல்கள் : 268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