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67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றும் சர்ப்பத்தை மி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னான தேவன் உ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ிதித்திடுவோம் மிதி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்ப்பங்களை தேள்களை மிதி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ாதான தேவன் சீக்க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ை நம் கால்களின் கீழ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சுக்குவார் நசுக்குவார் நசுக்க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த்திடுவோம் உயர்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த்தை உயர்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ிலும் பூவிலும் உயர்ந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த்துவார் உயர்த்த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்வ வல்லமை உடைய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தேவன் இ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உன்னை உயர்த்த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என்றும் காண்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கண்ணீர் என்றும் துடைப்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என்றும் நடத்த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மானவர் மறைவிலே வாழ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ங்கத்தின் மேலே நட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2026-07-30T11:21:50Z</dcterms:created>
  <dcterms:modified xsi:type="dcterms:W3CDTF">2026-07-30T11:21:50Z</dcterms:modified>
  <dc:title>துதிப் பாடல்கள் : 747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