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ங்கள் தேவனை
துதியுங்கள் தூயோன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வரது அதிசயங்களை பாடி
அவர் நாமத்தை பாராட்டி,
அவரை ஆண்டவர் என்றறிந்து
அவரையே போற்றுங்கள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்ரகாமின் தேவனை
ஈசாக்கின் தேவனை
ஆர்ப்பரித்து வணங்குங்கள் --- துதிய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ஸ்ரவேலின் மக்களின் மன்னவனை
இடையூட்டினை போக்கினோனே
கானானின் தேசத்தை காட்டினோனே
கர்த்தரை போற்றுங்கள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ை
கர்த்தாதி கர்த்தனை
ஆர்ப்பரித்து வணங்குங்கள் --- துதிய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2026-09-15T14:13:17Z</dcterms:created>
  <dcterms:modified xsi:type="dcterms:W3CDTF">2026-09-15T14:13:17Z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