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க் கோட்டைக்குள்ளே
நான் நுழைந்து விட்டேன்
இனி எதுவும்  அணுகாது
எந்தத் தீங்கும் தீண்டா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ேசரின் இரத்தம் என்மேலே
நெருங்காது சாத்தான்
பாசமாய் சிலுவையில் பலியானார்
பாவத்தை வென்று விட்ட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ம்மட்டும் உதவின எபினேசரே
இனியும் காத்திடுவார்
உலகிலே இருக்கும் அவனை விட
என் தேவன் பெரிய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னே ஒளியும் மீட்புமானார்
யாருக்கு அஞ்சிடுவேன்
அவரே என் வாழ்வின் பெலனானார்
யாருக்கு பயப்ப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ய் தன் பிள்ளையை மறந்தாலும்
மறவாத என் நேசரே
ஆயனைப் போல நடத்துகிறீர்
அபிஷேகம் செய்கின்றீர் – எ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லைகள் குன்றுகள் விலகினாலும்
மாறாது உம் கிருபை
அனாதி சிநேகத்தால் இழுத்துக் கொண்டீர்
அணைத்து சேர்த்துக் கொண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2026-07-31T13:11:01Z</dcterms:created>
  <dcterms:modified xsi:type="dcterms:W3CDTF">2026-07-31T13:11:01Z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