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presProps" Target="presProps.xml"/>
  <Relationship Id="rId71" Type="http://schemas.openxmlformats.org/officeDocument/2006/relationships/viewProps" Target="viewProps.xml"/>
  <Relationship Id="rId7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யே தேவன் தம்மை நோக்கி இரவும் பகலும் கூப்பிடுகிறவர்களாகிய தம்மால் தெரிந்துகொள்ளப்பட்டவர்களின் விஷயத்தில் நீடிய பொறுமையுள்ளவராயிருந்து அவர்களுக்கு நியாயஞ்செய்யாமலிருப்பார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க்கிரத்திலே அவர்களுக்கு நியாயஞ்செய்வாரென்று உங்களுக்குச் சொல்லுகிறேன். ஆகிலும் மனுஷகுமாரன் வரும்போது பூமியிலே விசுவாசத்தைக் காண்பாரோ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ீக்கிரத்திலே அவர்களுக்கு நியாயஞ்செய்வாரென்று உங்களுக்குச் சொல்லுகிறேன். ஆகிலும் மனுஷகுமாரன் வரும்போது பூமியிலே விசுவாசத்தைக் காண்பாரோ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தங்களை நீதிமான்களென்று நம்பி, மற்றவர்களை அற்பமாயெண்ணின சிலரைக்குறித்து, அவர் ஒரு உவமையைச் சொன்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ன்றியும், தங்களை நீதிமான்களென்று நம்பி, மற்றவர்களை அற்பமாயெண்ணின சிலரைக்குறித்து, அவர் ஒரு உவமையைச் சொன்ன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ண்டு மனுஷர் ஜெபம்பண்ணுபம்படி தேவாலயத்துக்குப் போனார்கள்; ஒருவன் பரிசேயன், மற்றவன் ஆயக்கார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ரிசேயன் நின்று; தேவனே! நான் பறிகாரர், அநியாயக்காரர், விபசாரக்காரர் ஆகிய மற்ற மனுஷரைப்போலவும், இந்த ஆயக்காரனைப்போலவும் இராததனால் உம்மை ஸ்தோத்திர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ரத்தில் இரண்டுதரம் உபவாசிக்கிறேன்; என் சம்பாத்தியத்திலெல்லாம் தசமபாகம் செலுத்திவருகிறேன் என்று, தனக்குள்ளே ஜெபம்பண்ண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யக்காரன் தூரத்திலே நின்று, தன் கண்களையும் வானத்துக்கு ஏறெடுக்கத் துணியாமல், தன் மார்பிலே அடித்துக்கொண்டு; தேவனே! பாவியாகிய என்மேல் கிருபையாயிரும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ோர்ந்துபோகாமல் எப்பொழுதும் ஜெபம்பண்ணவேண்டும் என்பதைக் குறித்து அவர்களுக்கு அவர் ஒரு உவமையைச் சொன்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யக்காரன் தூரத்திலே நின்று, தன் கண்களையும் வானத்துக்கு ஏறெடுக்கத் துணியாமல், தன் மார்பிலே அடித்துக்கொண்டு; தேவனே! பாவியாகிய என்மேல் கிருபையாயிர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ல்ல, இவனே நீதிமானாக்கப்பட்டவனாய்த் தன் வீட்டுக்குத் திரும்பிப்போனான் என்று உங்களுக்குச் சொல்லுகிறேன்; ஏனெனில் தன்னை உயர்த்துகிறவனெவனும் தாழ்த்தப்படுவான், தன்னைத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ல்ல, இவனே நீதிமானாக்கப்பட்டவனாய்த் தன் வீட்டுக்குத் திரும்பிப்போனான் என்று உங்களுக்குச் சொல்லுகிறேன்; ஏனெனில் தன்னை உயர்த்துகிறவனெவனும் தாழ்த்தப்படுவான், தன்னைத் தாழ்த்துகிறவன் உயர்த்தப்படுவ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குழந்தைகளையும் அவர் தொடும்படிக்கு அவர்களை அவரிடத்தில் கொண்டுவந்தார்கள். சீஷர்கள் அதைக்கண்டு, கொண்டுவந்தவர்களை அதட்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குழந்தைகளையும் அவர் தொடும்படிக்கு அவர்களை அவரிடத்தில் கொண்டுவந்தார்கள். சீஷர்கள் அதைக்கண்டு, கொண்டுவந்தவர்களை அத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வோ அவைகளைக் கொண்டுவரும்படி கட்டளையிட்டு: சிறு பிள்ளைகளை என்னிடத்தில் வருகிறதற்கு இடங்கொடுங்கள், அவைகளைத் தடைபண்ணாதிருங்கள்; தேவனுடைய ராஜ்யம் அப்படிப்பட்டவர்களுடையது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வோ அவைகளைக் கொண்டுவரும்படி கட்டளையிட்டு: சிறு பிள்ளைகளை என்னிடத்தில் வருகிறதற்கு இடங்கொடுங்கள், அவைகளைத் தடைபண்ணாதிருங்கள்; தேவனுடைய ராஜ்யம் அப்படிப்பட்டவர்களுடையது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னாகிலும் சிறுபிள்ளையைப்போல் தேவனுடைய ராஜ்யத்தை ஏற்றுக்கொள்ளாவிட்டால், அதில் பிரவேசிக்கமாட்ட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வனாகிலும் சிறுபிள்ளையைப்போல் தேவனுடைய ராஜ்யத்தை ஏற்றுக்கொள்ளாவிட்டால், அதில் பிரவேசிக்கமாட்ட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தலைவன் ஒருவன் அவரை நோக்கி: நல்ல போதகரே, நித்திய ஜீவனைச் சுதந்தரித்துக்கொள்வதற்கு நான் என்ன செய்யவேண்டும் என்று கே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பட்டணத்திலே ஒரு நியாயாதிபதி இருந்தான்; அவன் தேவனுக்குப் பயப்படாதவனும் மனுஷரை மதியாதவனுமாயிரு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இயேசு: நீ என்னை நல்லவனென்று சொல்வானேன்? தேவன் ஒருவர் தவிர நல்லவன் ஒருவனும் இல்லைய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பசாரஞ் செய்யாதிருப்பாயாக, கொலைசெய்யாதிருப்பாயாக, களவுசெய்யாதிருப்பாயாக, பொய்ச்சாட்சி சொல்லாதிருப்பாயாக, உன் தகப்பனையும் உன் தாயையும் கனம்பண்ணுவாயாக என்கிற கற்பனைகளை நீ அறிந்திருக்கிறாயே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பசாரஞ் செய்யாதிருப்பாயாக, கொலைசெய்யாதிருப்பாயாக, களவுசெய்யாதிருப்பாயாக, பொய்ச்சாட்சி சொல்லாதிருப்பாயாக, உன் தகப்பனையும் உன் தாயையும் கனம்பண்ணுவாயாக என்கிற கற்பனைகளை நீ அறிந்திருக்கிறாயே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ன் இவைகளையெல்லாம் என் சிறு வயதுமுதல் கைக்கொண்டிருக்கிறேன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தைக் கேட்டு: இன்னும் உன்னிடத்தில் ஒரு குறைவு உண்டு; உனக்கு உண்டானவைகளையெல்லாம் விற்றுத் தரித்திரருக்குக் கொடு அப்பொழுது பரலோகத்திலே உனக்குப் பொக்கிஷம் உண்டாயிருக்கும்; பின்பு என்னைப் பின்பற்றிவா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அதிக ஐசுவரியமுள்ளவனானபடியினால், இதைக் கேட்டபொழுது, மிகுந்த துக்கமடை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ிகுந்த துக்கமடைந்ததை இயேசு கண்டு: ஐசுவரியமுள்ளவர்கள் தேவனுடைய ராஜ்யத்தில் பிரவேசிப்பது எவ்வளவு அரிதாயி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ிகுந்த துக்கமடைந்ததை இயேசு கண்டு: ஐசுவரியமுள்ளவர்கள் தேவனுடைய ராஜ்யத்தில் பிரவேசிப்பது எவ்வளவு அரிதாயி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ட்டணத்திலே ஒரு விதவையும் இருந்தாள்; அவள் அவனிடத்தில்போய்: எனக்கும் என் எதிராளிக்கும் இருக்கிற காரியத்தில் எனக்கு நியாயஞ்செய்யவேண்டும் என்று விண்ணப்பம்பண்னின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ைக் கேட்டவர்கள்: அப்படியானால் யார் இரட்சிக்கப்படக்கூடு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ற்கு அவர்: மனுஷரால் கூடாதவைகள் தேவனால் கூடும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ேதுரு அவரை நோக்கி: இதோ, நாங்கள் எல்லாவற்றையும் விட்டு, உம்மைப் பின்பற்றினோமே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தேவனுடைய ராஜ்யத்தினிமித்தம் வீட்டையாவது, பெற்றாரையாவது, சகோதாரையாவது, மனைவியையாவது, பிள்ளைகளையாவது விட்டுவிட்டவன் எவன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தேவனுடைய ராஜ்யத்தினிமித்தம் வீட்டையாவது, பெற்றாரையாவது, சகோதாரையாவது, மனைவியையாவது, பிள்ளைகளையாவது விட்டுவிட்டவன் எவன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ம்மையிலே அதிகமானவைகளையும், மறுமையிலே நித்திய ஜீவனையும் அடையாமற்போ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ம்மையிலே அதிகமானவைகளையும், மறுமையிலே நித்திய ஜீவனையும் அடையாமற்போ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பன்னிருவரையும் தம்மிடத்தில் அழைத்து: இதோ, எருசலேமுக்குப் போகிறோம், மனுஷகுமாரனைக் குறித்துத் தீர்க்கதரிசிகளால் எழுதப்பட்டவைகளெல்லாம் நிறைவேற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ின்பு அவர் பன்னிருவரையும் தம்மிடத்தில் அழைத்து: இதோ, எருசலேமுக்குப் போகிறோம், மனுஷகுமாரனைக் குறித்துத் தீர்க்கதரிசிகளால் எழுதப்பட்டவைகளெல்லாம் நிறைவேற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குநாள் வரைக்கும் அவனுக்கு மனதில்லாதிருந்தது. பின்பு அவன் நான் தேவனுக்குப் பயப்படாமலும் மனுஷரை மதியாமலும் இருந்த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ப்படியெனில், அவர் புறஜாதியாரிடத்தில் ஒப்புக்கொடுக்கப்பட்டு, பரியாசமும் நிந்தையும் அடைந்து, துப்பப்படுவ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ப்படியெனில், அவர் புறஜாதியாரிடத்தில் ஒப்புக்கொடுக்கப்பட்டு, பரியாசமும் நிந்தையும் அடைந்து, துப்பப்படுவ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ை வாரினால் அடித்து, கொலை செய்வார்கள்;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ில் ஒன்றையும் அவர்கள் உணரவில்லை; அவைகளின் பொருள் அவர்களுக்கு மறைவாயிருந்தது, அவர் சொன்னவைகளை அவர்கள் அறிந்துகொள்ள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ில் ஒன்றையும் அவர்கள் உணரவில்லை; அவைகளின் பொருள் அவர்களுக்கு மறைவாயிருந்தது, அவர் சொன்னவைகளை அவர்கள் அறிந்துகொள்ளவில்ல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அவர் எரிகோவுக்குச் சமீபமாய் வரும்போது, ஒரு குருடன் வழியருகே உட்கார்ந்து பிச்சைகேட்டுக்கொண்டிருந்த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ின்பு அவர் எரிகோவுக்குச் சமீபமாய் வரும்போது, ஒரு குருடன் வழியருகே உட்கார்ந்து பிச்சைகேட்டுக்கொண்டிருந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ஜனங்கள் நடக்கிற சத்தத்தை அவன் கேட்டு, இதென்ன என்று விசாரி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சரேயனாகிய இயேசு போகிறார் என்று அவனுக்கு அறிவித்தார்கள். அப்பொழுது அவன் இயேசுவே, தாவீதின் குமாரனே, எனக்கு இரங்கும் என்று கூப்பிட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ுன் நடப்பவர்கள் அவன் பேசாமலிருக்கும்படி அவனை அதட்டினார்கள். அவனோ: தாவீதின் குமாரனே, எனக்கு இரங்கும் என்று மிகவும் அதிகமாய்க் கூப்பிட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குநாள் வரைக்கும் அவனுக்கு மனதில்லாதிருந்தது. பின்பு அவன் நான் தேவனுக்குப் பயப்படாமலும் மனுஷரை மதியாமலும் இருந்த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நின்று, அவனைத் தம்மிடத்தில் கொண்டுவரும்படி சொன்ன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நின்று, அவனைத் தம்மிடத்தில் கொண்டுவரும்படி சொன்ன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ிட்டவந்தபோது, அவர் அவனை நோக்கி: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ன் கிட்டவந்தபோது, அவர் அவனை நோக்கி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உனக்கு என்னசெய்யவேண்டும் என்றிருக்கிறாய் என்று கேட்டார். அதற்கு அவ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யேசு அவனை நோக்கி: நீ பார்வையடைவாயாக, உன் விசுவாசம் உன்னை இரட்சித்தது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 அவன் பார்வையடைந்து, தேவனை மகிமைப்படுத்திக்கொண்டே, அவருக்குப் பின்சென்றான். ஜனங்களெல்லாரும் அதைக் கண்டு, தேவனைப் புகழ்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 அவன் பார்வையடைந்து, தேவனை மகிமைப்படுத்திக்கொண்டே, அவருக்குப் பின்சென்றான். ஜனங்களெல்லாரும் அதைக் கண்டு, தேவனைப் புகழ்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ந்த விதவை என்னை எப்பொழுதும் தொந்தரவு செய்கிறபடியினால், இவள் அடிக்கடி வந்து என்னை அலட்டாதபடி இவளுக்கு நியாயஞ்செய்யவேண்டுமென்று தனக்குள்ளே சொல்லிக்கொண்டா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கர்த்தர் அவர்களை நோக்கி: அநீதியுள்ள அந்த நியாயாதிபதி சொன்னதைச் சிந்தித்துப்பாருங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ப்படியே தேவன் தம்மை நோக்கி இரவும் பகலும் கூப்பிடுகிறவர்களாகிய தம்மால் தெரிந்துகொள்ளப்பட்டவர்களின் விஷயத்தில் நீடிய பொறுமையுள்ளவராயிருந்து அவர்களுக்கு நியாயஞ்செய்யாமலிருப்பார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the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tell you that he will avenge them speedily. Nevertheless when the Son of man comes, shall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nd faith on the earth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he spoke this parable unto certain which trusted in themselves that they were righteou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spised other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wo men went up into the temple to pray; the one a Pharisee, and the other a public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Pharisee stood and prayed thus with himself, God, I thank you, that I am not as other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, extortionists, unjust, adulterers, or even as this public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I fast twice in the week, I give tithes of all that I posse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the publican, standing far off, would not lift up so much as his eyes unto heaven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he spoke a parable unto them to this end, that men ought always to pray, and not to fain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roke upon his breast, saying, God be merciful to me a sinn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tell you, this man went down to his house justified rather than the other: for every on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alts himself shall be brought low; and he that humbles himself shall be exal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y brought unto him also infants, that he would touch them: but when his disciples saw i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rebuk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But Jesus called them unto him, and said, Suffer little children to come unto me, and forb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not: for of such is the kingdom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Verily I say unto you, Whosoever shall not receive the kingdom of God as a little child shall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wise enter there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a certain ruler asked him, saying, Good Master, what shall I do to inherit eternal li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aying, There was in a city a judge, which feared not God, neither regarded ma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Jesus said unto him, Why call you me good? none is good, save one, that is,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You know the commandments, Do not commit adultery, Do not kill, Do not steal, Do not bear fal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ness, Honour your father and your m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e said, All these have I kept from my youth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Now when Jesus heard these things, he said unto him, Yet lack you one thing: sell all tha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, and distribute unto the poor, and you shall have treasure in heaven: and come, follow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when he heard this, he was very sorrowful: for he was very ric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when Jesus saw that he was very sorrowful, he said, How hardly shall they that have rich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ter into the kingdom of God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For it is easier for a camel to go through a needle's eye, than for a rich man to enter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re was a widow in that city; and she came unto him, saying, Avenge me of mine adversa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dom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y that heard it said, Who then can be sav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he said, The things which are impossible with men are possible with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Then Peter said, Lo, we have left all, and followe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aid unto them, Verily I say unto you, There is no man that has left house, or parent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r brethren, or wife, or children, for the kingdom of God's sak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Who shall not receive manifold more in this present time, and in the world to come lif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last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he took unto him the twelve, and said unto them, Behold, we go up to Jerusalem, and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that are written by the prophets concerning the Son of man shall be accomplis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he would not for a while: but afterward he said within himself, Though I fear not God, n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For he shall be delivered unto the Gentiles, and shall be mocked, and spitefully pleaded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itted 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they shall scourge him, and put him to death: and the third day he shall rise aga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they understood none of these things: and this saying was hid from them, neither knew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hings which were spok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it came to pass, that as he was come nigh unto Jericho, a certain blind man sat by the wa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de begging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hearing the multitude pass by, he asked what it mea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y told him, that Jesus of Nazareth passes b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he cried, saying, Jesus, you son of David, have mercy o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gard ma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they which went before rebuked him, that he should hold his peace: but he cried so much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, You son of David, have mercy o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Jesus stood, and commanded him to be brought unto him: and when he was come near, he ask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Saying, What will you that I shall do unto you? And he said, Lord, that I may receive my s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Jesus said unto him, Receive your sight: your faith has saved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immediately he received his sight, and followed him, glorifying God: and all the peop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they saw it, gave praise unto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Yet because this widow troubles me, I will avenge her, lest by her continual coming she weary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Lord said, Hear what the unjust judge s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shall not God avenge his own elect, which cry day and night unto him, though he bear lo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uke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2026-09-05T21:50:32Z</dcterms:created>
  <dcterms:modified xsi:type="dcterms:W3CDTF">2026-09-05T21:50:32Z</dcterms:modified>
  <dc:title>Luke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