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6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redeemed and made me whole, 
I can forget Him never ; 
Out of the depths He brought my soul ;
Now I am His for ever.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m holding on, I'm holding on, 
Daily in grace I'm growing ; 
Fast to the Rock I'm holding on, 
Peace to my heart is Sow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reat is the love of Christ my King, 
Love that no power can sever ; 
Joyful and glad my tongue shall sing 
Praise to His name for ev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f on the Lord my care I cast, 
He will forsake me never ; 
Firm on the Rock of Ages fast 
I shall abide for eve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has prepared a home for me 
Over the silent river ; 
There with the blest I soon shall be, 
There I shall dwell for eve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2026-09-15T18:02:44Z</dcterms:created>
  <dcterms:modified xsi:type="dcterms:W3CDTF">2026-09-15T18:02:44Z</dcterms:modified>
  <dc:title>Hymn : 643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