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5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ைத்தையும் அருளிடும்
எனக்கென தந்திடும்
வலக்கரம் என்னை உயர்த்திடும்
என் தேவ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ஹோவா யீரே –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ுல்லுள்ள இடங்களில் எந்தனை
நித்தமும் சுகமாய் நடத்திடும்
அமர்ந்த தண்ணீரண்டை சேர்த்திடும்
என் தேவ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ெட்டையின் நிழலில் அடைக்கலம்
தீங்குகள் நேராமல் காத்திடும்
கழுகினைப் போல் என்னை சுமந்திடும்
என் தேவ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ிலுவையில் எந்தன் நோய்களை
சுமந்தீர் உந்தன் சரீரத்தில்
அன்றே நான் சுகமானேனே
என் தேவ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ேவனால் பிறந்தவன் எவனுமே
உலகத்தை ஜெயிப்பவன் என்றுமே
மலைகளையும் பதராக்குவேன்
என் தேவ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2026-07-30T13:47:20Z</dcterms:created>
  <dcterms:modified xsi:type="dcterms:W3CDTF">2026-07-30T13:47:20Z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