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யாக்கோபை அனுப்பிவிட்டான். அப்பொழுது அவன் பதான் அராமிலிருக்கும் சீரியா தேசத்தானாகிய பெத்துவேலுடைய குமாரனும், தனக்கும் ஏசாவுக்கும் தாயாகிய ரெபெக்காளின் சகோதரனுமான லாபானிடத்துக்குப் போகப் புறப்ப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யாக்கோபை ஆசீர்வதித்து, ஒரு பெண்ணைக் கொள்ளும்படி அவனைப் பதான் அராமுக்கு அனுப்பினதையும், அவனை ஆசீர்வதிக்கையில்: நீ கானானியருடைய குமாரத்திகளில் பெண்கொள்ளவேண்டாம் என்று அவனுக்குக் கட்டளையிட்டத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யாக்கோபை ஆசீர்வதித்து, ஒரு பெண்ணைக் கொள்ளும்படி அவனைப் பதான் அராமுக்கு அனுப்பினதையும், அவனை ஆசீர்வதிக்கையில்: நீ கானானியருடைய குமாரத்திகளில் பெண்கொள்ளவேண்டாம் என்று அவனுக்குக் கட்டளையிட்டத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யாக்கோபை ஆசீர்வதித்து, ஒரு பெண்ணைக் கொள்ளும்படி அவனைப் பதான் அராமுக்கு அனுப்பினதையும், அவனை ஆசீர்வதிக்கையில்: நீ கானானியருடைய குமாரத்திகளில் பெண்கொள்ளவேண்டாம் என்று அவனுக்குக் கட்டளையிட்டத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தன் தகப்பனுக்கும் தன் தாய்க்கும் கீழ்ப்படிந்து, பதான் அராமுக்கு புறப்பட்டுப்போனதையும் ஏசா கண்டதினா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னானிய குமாரத்திகள் தன் தகப்பனாகிய ஈசாக்கின் பார்வைக்கு ஆகாதவர்கள் என்பதை ஏசா அறிந்ததினா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சா இஸ்மவேலிடத்துக்குப் போய், தனக்கு முன்னிருந்த மனைவிகளுமன்றி, ஆபிரகாமுடைய குமாரனாகிய இஸ்மவேலின் குமாரத்தியும் நெபாயோத்தின் சகோதரியுமாகிய மகலாத்தையும் விவாகம்பண்ண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சா இஸ்மவேலிடத்துக்குப் போய், தனக்கு முன்னிருந்த மனைவிகளுமன்றி, ஆபிரகாமுடைய குமாரனாகிய இஸ்மவேலின் குமாரத்தியும் நெபாயோத்தின் சகோதரியுமாகிய மகலாத்தையும் விவாகம்பண்ண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பெயெர்செபாவை விட்டுப் புறப்பட்டு ஆரானுக்குப் போகப் பிரயாணம்பண்ண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இடத்திலே வந்து, சூரியன் அஸ்தமித்தபடியினால், அங்கே ராத்தங்கி, அவ்விடத்துக் கற்களில் ஒன்றை எடுத்து, தன் தலையின்கீழ் வைத்து, அங்கே நித்திரை செய்யும்படி படுத்துக்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யாக்கோபை அழைத்து. அவனை ஆசீர்வதித்து, நீ கானானியருடைய குமாரத்திகளில் பெண்கொள்ளாம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இடத்திலே வந்து, சூரியன் அஸ்தமித்தபடியினால், அங்கே ராத்தங்கி, அவ்விடத்துக் கற்களில் ஒன்றை எடுத்து, தன் தலையின்கீழ் வைத்து, அங்கே நித்திரை செய்யும்படி படுத்துக்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ன் ஒரு சொப்பனம் கண்டான்; இதோ, ஒரு ஏணி பூமியிலே வைக்கப்பட்டிருந்தது, அதின் நுனி வானத்தை எட்டியிருந்தது, அதிலே தேவதூதர் ஏறுகிறவர்களும் இறங்குகிறவர்களுமாய் இ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ன் ஒரு சொப்பனம் கண்டான்; இதோ, ஒரு ஏணி பூமியிலே வைக்கப்பட்டிருந்தது, அதின் நுனி வானத்தை எட்டியிருந்தது, அதிலே தேவதூதர் ஏறுகிறவர்களும் இறங்குகிறவர்களுமாய் இ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மேலாகக் கர்த்தர் நின்று: நான் உன் தகப்பனாகிய ஆபிரகாமின் தேவனும் ஈசாக்கின் தேவனுமாகிய கர்த்தர்; நீ படுத்திருக்கிற பூமியை உனக்கும் உன் சந்ததிக்கும் தர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மேலாகக் கர்த்தர் நின்று: நான் உன் தகப்பனாகிய ஆபிரகாமின் தேவனும் ஈசாக்கின் தேவனுமாகிய கர்த்தர்; நீ படுத்திருக்கிற பூமியை உனக்கும் உன் சந்ததிக்கும் தர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ந்ததி பூமியின் தூளைப்போலிருக்கும்; நீ மேற்கேயும், கிழக்கேயும், வடக்கேயும், தெற்கேயும் பரம்புவாய்; உனக்குள்ளும் உன் சந்ததிக்குள்ளும் பூமியின் வம்சங்களெல்லாம் ஆசீர்வதிக்க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ந்ததி பூமியின் தூளைப்போலிருக்கும்; நீ மேற்கேயும், கிழக்கேயும், வடக்கேயும், தெற்கேயும் பரம்புவாய்; உனக்குள்ளும் உன் சந்ததிக்குள்ளும் பூமியின் வம்சங்களெல்லாம் ஆசீர்வதிக்கப்ப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ன்னோடே இருந்து, நீ போகிற இடத்திலெல்லாம் உன்னைக் காத்து, இந்தத் தேசத்துக்கு உன்னைத் திரும்பிவரப்பண்ணுவேன்; நான் உனக்குச் சொன்னதைச் செய்யுமளவும் உன்னைக் கைவிடுவதில்லை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ன்னோடே இருந்து, நீ போகிற இடத்திலெல்லாம் உன்னைக் காத்து, இந்தத் தேசத்துக்கு உன்னைத் திரும்பிவரப்பண்ணுவேன்; நான் உனக்குச் சொன்னதைச் செய்யுமளவும் உன்னைக் கைவிடுவதில்லை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நித்திரை தெளிந்து விழித்தபோது: மெய்யாகவே கர்த்தர் இந்த இடத்தில் இருக்கிறார்; இதை நான் அறியாதிருந்தே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யாக்கோபை அழைத்து. அவனை ஆசீர்வதித்து, நீ கானானியருடைய குமாரத்திகளில் பெண்கொள்ளாம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நித்திரை தெளிந்து விழித்தபோது: மெய்யாகவே கர்த்தர் இந்த இடத்தில் இருக்கிறார்; இதை நான் அறியாதிருந்த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பயந்து, இந்த ஸ்தலம் எவ்வளவு பயங்கரமாயிருக்கிறது! இது தேவனுடைய வீடேயல்லாமல் வேறல்ல, இது வானத்தின் வாசல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பயந்து, இந்த ஸ்தலம் எவ்வளவு பயங்கரமாயிருக்கிறது! இது தேவனுடைய வீடேயல்லாமல் வேறல்ல, இது வானத்தின் வாசல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ாலையிலே யாக்கோபு எழுந்து, தன் தலையின் கீழ் வைத்திருந்த கல்லை எடுத்து, அதைத் தூணாக நிறுத்தி, அதின்மேல் எண்ணெய் வார்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ாலையிலே யாக்கோபு எழுந்து, தன் தலையின் கீழ் வைத்திருந்த கல்லை எடுத்து, அதைத் தூணாக நிறுத்தி, அதின்மேல் எண்ணெய் வார்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ஸ்தலத்திற்குப் பெத்தேல் என்று பேரிட்டான்; அதற்கு முன்னே அவ்வூருக்கு லூஸ் என்னும் பேர் இ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ஸ்தலத்திற்குப் பெத்தேல் என்று பேரிட்டான்; அதற்கு முன்னே அவ்வூருக்கு லூஸ் என்னும் பேர்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ாக்கோபு: தேவன் என்னோடே இருந்து, நான் போகிற இந்த வழியிலே என்னைக் காப்பாற்றி, உண்ண ஆகாரமும், உடுக்க வஸ்திரமும் எனக்குத் த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ாக்கோபு: தேவன் என்னோடே இருந்து, நான் போகிற இந்த வழியிலே என்னைக் காப்பாற்றி, உண்ண ஆகாரமும், உடுக்க வஸ்திரமும் எனக்குத் த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னை என் தகப்பன் வீட்டுக்குச் சமாதானத்தோடே திருப்பிவரப்பண்ணுவாரானால், கர்த்தர் எனக்குத் தேவனாயிருப்பார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ழுந்து புறப்பட்டு, பதான் அராமிலிருக்கிற உன் தாயினுடைய தகப்பனாகிய பெத்துவேலுடைய வீட்டுக்குப் போய், அவ்விடத்தில் உன் தாயின் சகோதரனாகிய லாபானின் குமாரத்திகளுக்குள் பெண்கொள் என்று அவனுக்குக் கட்டளையிட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தூணாக நிறுத்தின இந்தக் கல் தேவனுக்கு வீடாகும்; தேவரீர் எனக்குத் தரும் எல்லாவற்றிலும் உமக்குத் தசமபாகம் செலுத்துவேன் என்று சொல்லிப் பொருத்தனைபண்ணிக்கொண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தூணாக நிறுத்தின இந்தக் கல் தேவனுக்கு வீடாகும்; தேவரீர் எனக்குத் தரும் எல்லாவற்றிலும் உமக்குத் தசமபாகம் செலுத்துவேன் என்று சொல்லிப் பொருத்தனைபண்ணிக்கொண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ழுந்து புறப்பட்டு, பதான் அராமிலிருக்கிற உன் தாயினுடைய தகப்பனாகிய பெத்துவேலுடைய வீட்டுக்குப் போய், அவ்விடத்தில் உன் தாயின் சகோதரனாகிய லாபானின் குமாரத்திகளுக்குள் பெண்கொள் என்று அவனுக்குக் கட்டளையி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ர்வவல்லமையுள்ள தேவன் உன்னை ஆசீர்வதித்து, நீ பல ஜனக்கூட்டமாகும்படி உன்னைப் பலுகவும் பெருகவும்பண்ணி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ஆபிரகாமுக்குக் கொடுத்ததும் நீ பரதேசியாய்த் தங்குகிறதுமான தேசத்தை நீ சுதந்தரித்துக்கொள்ளும்படி ஆபிரகாமுக்கு அருளிய ஆசீர்வாதத்தை உனக்கும் உன் சந்ததிக்கும் அருளுவாராக என்று சொல்லி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ஆபிரகாமுக்குக் கொடுத்ததும் நீ பரதேசியாய்த் தங்குகிறதுமான தேசத்தை நீ சுதந்தரித்துக்கொள்ளும்படி ஆபிரகாமுக்கு அருளிய ஆசீர்வாதத்தை உனக்கும் உன் சந்ததிக்கும் அருளுவாராக என்று சொல்லி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யாக்கோபை அனுப்பிவிட்டான். அப்பொழுது அவன் பதான் அராமிலிருக்கும் சீரியா தேசத்தானாகிய பெத்துவேலுடைய குமாரனும், தனக்கும் ஏசாவுக்கும் தாயாகிய ரெபெக்காளின் சகோதரனுமான லாபானிடத்துக்குப் போகப் புறப்ப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ಾದ ಅರಾಮಿನವನಾದ ಬೆತೊ ವೇಲನ ಮಗನಾಗಿದ್ದ ಲಾಬಾನನ ಬಳ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ಸಾಕನು ಯಾಕೋಬನನ್ನು ಆಶೀರ್ವದಿಸಿ ಅವನಿಗೆ ಹೆಂಡತಿಯನ್ನು ತಕ್ಕೊಳ್ಳುವದಕ್ಕೆ ಪದ್ದನ್‌ ಅರಾಮಿಗೆ ಕಳುಹಿಸಿದ್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ಾಕನು ಅವನನ್ನು ಆಶೀರ್ವದಿಸುತ್ತಿದ್ದಾಗ ಅವನಿಗೆ--ನೀನು ಕಾನಾನ್ಯರ ಕುಮಾರ್ತೆಯರಲ್ಲಿ ಹೆಂಡತಿಯನ್ನು ತಕ್ಕೊಳ್ಳಬಾರ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ಆಜ್ಞಾಪಿಸಿದ್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ಯಾಕೋಬನು ತನ್ನ ತಂದೆತಾಯಿಗಳ ಮಾತಿಗೆ ವಿಧೇಯನಾಗಿ ಪದ್ದನ್‌ ಅರಾಮಿಗೆ ಹೋದದ್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ಏಸಾವನು ನೋಡಿ ದಾಗ ಕಾನಾನ್ಯರ ಕುಮಾರ್ತೆಯರು ತನ್ನ ತಂದೆಯಾದ ಇಸಾಕನಿಗೆ ಮೆಚ್ಚಿಗೆಯಾಗಲಿಲ್ಲವೆಂದು ತಿಳ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ು ಇಷ್ಮಾಯೇಲನ ಬಳಿಗೆ ಹೋಗಿ ತನಗಿದ್ದ ಹೆಂಡತಿಯರಲ್ಲದೆ ಅಬ್ರಹಾಮನ ಮಗನಾದ ಇಷ್ಮಾ ಯೇಲನ ಮಗಳೂ ನೆಬಾಯೋತನ ತಂ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ಿರುವ ಮಹಲತ್‌ಳನ್ನು ತನ್ನ ಹೆಂಡತಿಯಾಗಿ ತಕ್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ಯಾಕೋಬನು ಬೇರ್ಷೆಬದಿಂದ ಖಾರಾ ನಿನ ಕಡೆಗೆ ಹೊರ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ಒಂದು ಸ್ಥಳಕ್ಕೆ ಸೇರಿದಾಗ ಸೂರ್ಯಾಸ್ತಮಾನವಾದದ್ದರಿಂದ ಅಲ್ಲಿ ಇಳುಕೊಂಡನು. ಅವನು ಅಲ್ಲಿದ್ದ ಕಲ್ಲು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ಸಾಕನು ಯಾಕೋಬನನ್ನು ಕರೆದು ಆಶೀರ್ವದಿಸಿ ಅವನಿಗೆ ಆಜ್ಞಾಪಿಸಿದ್ದೇ ನಂದರೆ--ಕಾನಾನ್ಯರ ಕುಮಾರ್ತೆಗಳಲ್ಲಿ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ನ್ನು ತೆಗೆದುಕೊಂಡು ತಲೆದಿಂಬಾಗಿ ಇಟ್ಟುಕೊಂಡು ಆ ಸ್ಥಳದಲ್ಲಿ ಮಲಗ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ಅವನು ಕನಸು ಕಂಡನು. ಇಗೋ, ಏಣಿಯು ಭೂಮಿಯ ಮೇಲೆ ನಿಲ್ಲಿಸಲ್ಪಟ್ಟಿತ್ತು. ಅದರ ತುದಿಯು ಆಕಾಶಕ್ಕೆ ಮುಟ್ಟ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ಗೋ, ದೇವದೂತರು ಅದರ ಮೇಲೆ ಏರುತ್ತಾ ಇಳಿಯುತ್ತಾ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ಗೋ, ಕರ್ತನು ಅದರ ಮೇಲೆ ನಿಂತುಕೊಂಡು ಹೇಳಿದ್ದೇನಂದರೆ--ನಿನ್ನ ತಂದೆ ಯಾದ ಅಬ್ರಹಾಮನ ಕರ್ತನಾದ ದೇವರೂ ಇಸಾಕನ ದೇವ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ೇ, ನೀನು ಮಲಗಿರುವ ಭೂಮಿಯನ್ನು ನಿನಗೂ ನಿನ್ನ ಸಂತತಿಗೂ ಕೊ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ಿನ್ನ ಸಂತತಿಯು ಭೂಮಿಯ ಧೂಳಿನಷ್ಟು ಆಗುವದು; ನೀನು ಪಶ್ಚಿಮ ಪೂರ್ವ ಉತ್ತರ ದಕ್ಷಿಣಗಳಿಗೆ ಹರಡಿಕೊಳ್ಳುತ್ತ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ಿಂದಲೂ ನಿನ್ನ ಸಂತತಿಯಿಂದಲೂ ಭೂಮಿಯ ಎಲ್ಲಾ ಕುಲದವರು ಆಶೀರ್ವದಿಸಲ್ಪ 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ಗೋ, ನಾನು ನಿನ್ನ ಸಂಗಡ ಇದ್ದು ನೀನು ಹೋಗುವಲ್ಲೆಲ್ಲಾ ನಿನ್ನನ್ನು ಕಾಪಾಡಿ ಈ ದೇಶಕ್ಕೆ ನಿನ್ನನ್ನು ತಿರಿ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ಮಾಡುವೆನು. ಯಾಕಂದರೆ ನಾನು ನಿನಗೆ ಹೇಳಿದ್ದನ್ನು ಮಾಡುವ ವರೆಗೆ ನಿನ್ನನ್ನು ಬಿ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ತರುವಾಯ ಯಾಕೋಬನು ನಿದ್ರೆಯಿಂದ ಎಚ್ಚತ್ತು--ನಿಶ್ಚಯವಾಗಿ ಈ ಸ್ಥಳದಲ್ಲಿ ಕರ್ತನು ಇದ್ದಾನೆ. ಇದನ್ನು ನಾನು ಅರಿಯಲಿ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ಡತಿ ಯನ್ನು ತಕ್ಕೊಳ್ಳ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ಭಯಪಟ್ಟು--ಈ ಸ್ಥಳವು ಎಷ್ಟೋ ಭಯಂಕರ ವಾದದ್ದು; ಇದು ದೇವರ ಮನೆಯೇ ಹೊರತು ಬೇರೆಯಲ್ಲ; ಇದೇ ಪರಲೋಕದ ಬಾಗಿ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ಾಕೋಬನು ಬೆಳಿಗ್ಗೆ ಎದ್ದು ತಾನು ತಲೆದಿಂಬಾಗಿ ಇಟ್ಟುಕೊಂಡಿದ್ದ ಕಲ್ಲನ್ನು ತೆಗೆದುಕೊಂಡು ಅದನ್ನು ಸ್ತಂಭ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ಟ್ಟು ಅದರ ಮೇಲೆ ಎಣ್ಣೆಯನ್ನು ಹೊಯ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ಅವನು ಆ ಸ್ಥಳಕ್ಕೆ ಬೇತೇಲ್‌ ಎಂದು ಹೆಸರಿಟ್ಟನು. ಆದರೆ ಅದಕ್ಕಿಂತ ಮೊದಲು ಆ ಪಟ್ಟಣಕ್ಕೆ ಲೂಜ್‌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ಯಾಕೋಬನು ಪ್ರಮಾಣಮಾಡಿ ಹೇಳಿದ್ದೇ ನಂದರೆ--ದೇವರು ನನ್ನ ಸಂಗಡ ಇದ್ದು ನಾನು ಹೋಗುವ ಈ ಮಾರ್ಗದಲ್ಲಿ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ಪಾಡಿ ತಿನ್ನುವದಕ್ಕೆ ರೊಟ್ಟಿಯನ್ನೂ ಹೊದಿಯುವದಕ್ಕೆ ವಸ್ತ್ರ ವನ್ನೂ ನನಗೆ ಕೊ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ನ್ನನ್ನು ಸಮಾಧಾನ ವಾಗಿ ನನ್ನ ತಂದೆಯ ಮನೆಗೆ ತಿರಿಗಿ ಬರಮಾಡಿದರೆ ಕರ್ತನು ನನಗೆ ದೇವರ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ಎದ್ದು ನಿನ್ನ ತಾಯಿಯ ತಂದೆಯಾದ ಬೆತೂವೇಲನು ಇರುವ ಪದ್ದನ್‌ ಅರಾಮಿಗೆ ಹೋಗಿ ನಿನ್ನ ತಾಯಿಯ ಸಹೋದರನಾದ ಲಾಬಾನ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ದಲ್ಲದೆ ಸ್ತಂಭವಾಗಿ ನಾನು ನಿಲ್ಲಿಸಿದ ಈ ಕಲ್ಲು ದೇವರ ಮನೆಯಾಗಿರುವದು. ಆಗ ನೀನು ನನಗೆ ಕೊಡುವದ ರಲ್ಲ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ರಲ್ಲಿ ಒಂದು ಭಾಗವನ್ನು ನಿನಗೆ ನಾನು ಖಂಡಿತವಾಗಿ ಕೊ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ಲ್ಲಿ ನಿನಗೆ ಹೆಂಡತಿಯನ್ನು ತಕ್ಕ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ಸರ್ವಶಕ್ತನಾದ ದೇವರು ನಿನ್ನನ್ನು ಆಶೀರ್ವದಿಸಿ ನೀನು ಜನಸಮುದಾಯವಾಗುವಂತೆ ನಿನ್ನನ್ನು ಅಭಿವೃದ್ಧಿ ಮಾಡಿ ಹೆಚ್ಚಿಸಲ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ದೇವರು ಅಬ್ರಹಾಮನಿಗೆ ಕೊಟ್ಟಿರುವ ಮತ್ತು ನೀನು ಈಗ ಪ್ರವಾಸಿಯಾಗಿರುವ ದೇಶವನ್ನು ಬಾಧ್ಯವಾಗಿ ಹೊಂದುವಂತೆ ದೇ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ಆಶೀರ್ವದಿಸಿ ನಿನಗೂ ನಿನ್ನ ಸಂತತಿಗೂ ಕೊ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ಸಾಕನು ಯಾಕೋಬನನ್ನು ಕಳುಹಿಸಿದಾಗ ಅವನು ಪದ್ದನ್‌ ಅರಾಮಿನಲ್ಲಿದ್ದ ಯಾಕೋಬನ ಮತ್ತು ಏಸಾವನ ತಾಯಿಯಾದ ರೆಬೆ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2026-09-07T02:52:26Z</dcterms:created>
  <dcterms:modified xsi:type="dcterms:W3CDTF">2026-09-07T02:52:26Z</dcterms:modified>
  <dc:title>ಆದಿಕಾಂಡ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