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வென்று தொழுகிறே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னவள் தன் பாலனை மற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ைப் போல் இரக்கம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ே உம்மை பணிகிறே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உம் ஆவ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ிசையாய் என்னை நிரப்பிட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லே உமக்காக நான் உயிர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 வரையில் உழைக்கண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செலவிடும் ஒவ்வொரு நிமிட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ாக போகாதையா –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ானாய் மாற்ற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தேவ பிரசன்னம் ஆ என்ன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யம் கொண்டு செல்ல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்திலே தூதரெல்லாம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பணிகிறார்களே பூம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ன நான் – உம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2026-07-30T14:13:47Z</dcterms:created>
  <dcterms:modified xsi:type="dcterms:W3CDTF">2026-07-30T14:13:47Z</dcterms:modified>
  <dc:title>துதிப் பாடல்கள் : 742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