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வென்று தொழுகிறே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னவள் தன் பாலனை மற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ைப் போல் இரக்க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்மை பணிகிற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உம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ிசையாய் என்னை நிரப்பிட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ே உமக்காக நான் உயிர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வரையில் உழைக்கண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செலவிடும் ஒவ்வொரு நிமிட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க போகாதையா –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ானாய் மாற்ற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தேவ பிரசன்னம் ஆ என்ன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யம் கொண்டு செல்ல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லே தூதரெல்லாம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பணிகிறார்களே பூம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நான் – உ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2026-09-15T19:15:06Z</dcterms:created>
  <dcterms:modified xsi:type="dcterms:W3CDTF">2026-09-15T19:15:06Z</dcterms:modified>
  <dc:title>துதிப் பாடல்கள் : 742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