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்று அவருடன் என்றும் பிழைத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அன்பைப் பாரு கிறிஸ்த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ஷர் குறை தீரு பாவக் கேட்டைக் கூ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ப்போஜன பந்திதனில் சே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வுக்குரிய மா பாவமுள்ள லோ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னில் மனம் வைத்து அன்னியன் ஆ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விருந்தாமே கர்த்தர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க்கியப் பந்தி யாமே துன்பம் துயர் போ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தயம் சுத்த திடனா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் மிகும் தேவ அன்பின் விருந்த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ின் பந்தியில் வா சகோதா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து தாமதமும் இல்லாதிருப்போதே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ின் பந்தியில் வா-கர்த்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ய்ச் சொந்த ரத்தத்தைச் சிந்தி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ணத்தை மனப் பூரணமாய் எண்ண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அப்பமல்லோ கிறிஸ்த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 சரீரமல்லோ பாவ மனங்கல்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ாய்ப் பகிரப்பட்டதல்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குமாரனின் ஜீவ அப்பத்தை ந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2026-07-09T08:55:15Z</dcterms:created>
  <dcterms:modified xsi:type="dcterms:W3CDTF">2026-07-09T08:55:15Z</dcterms:modified>
  <dc:title>துதிப் பாடல்கள் : 1027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