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கர்த்தர் மோசேயை நோக்கி: நாளை அதிகாலமே நீ எழுந்துபோய், பார்வோன் நதிக்குப் புறப்பட்டு வரும்போது, அவனுக்கு முன்பாக நின்று; எனக்கு ஆராதனை செய்யும்படி என் ஜனங்களைப் போகவிட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கர்த்தர் மோசேயை நோக்கி: நாளை அதிகாலமே நீ எழுந்துபோய், பார்வோன் நதிக்குப் புறப்பட்டு வரும்போது, அவனுக்கு முன்பாக நின்று; எனக்கு ஆராதனை செய்யும்படி என் ஜனங்களைப் போகவிட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கர்த்தர் மோசேயை நோக்கி: நாளை அதிகாலமே நீ எழுந்துபோய், பார்வோன் நதிக்குப் புறப்பட்டு வரும்போது, அவனுக்கு முன்பாக நின்று; எனக்கு ஆராதனை செய்யும்படி என் ஜனங்களைப் போகவிட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ன் ஜனங்களைப் போகவிடாயாகில், நான் உன் மேலும், உன் ஊழியக்காரர் மேலும், உன் ஜனங்கள்மேலும், உன் வீடுகள் மேலும் பலவித வண்டுகளை அனுப்புவேன்; எகிப்தியர் வீடுகளும் அவர்கள் இருக்கிற தேசமும் அந்த வண்டுகளால் நிறைய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ன் ஜனங்களைப் போகவிடாயாகில், நான் உன் மேலும், உன் ஊழியக்காரர் மேலும், உன் ஜனங்கள்மேலும், உன் வீடுகள் மேலும் பலவித வண்டுகளை அனுப்புவேன்; எகிப்தியர் வீடுகளும் அவர்கள் இருக்கிற தேசமும் அந்த வண்டுகளால் நிறைய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ன் ஜனங்களைப் போகவிடாயாகில், நான் உன் மேலும், உன் ஊழியக்காரர் மேலும், உன் ஜனங்கள்மேலும், உன் வீடுகள் மேலும் பலவித வண்டுகளை அனுப்புவேன்; எகிப்தியர் வீடுகளும் அவர்கள் இருக்கிற தேசமும் அந்த வண்டுகளால் நிறைய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ூமியின் நடுவில் நானே கர்த்தர் என்பதை நீ அறியும்படி என் ஜனங்கள் இருக்கிற கோசேன் நாட்டில் அந்நாளிலே வண்டுகள் வராதபடிக்கு, அந்த நாட்டை விசேஷப்படுத்தி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ூமியின் நடுவில் நானே கர்த்தர் என்பதை நீ அறியும்படி என் ஜனங்கள் இருக்கிற கோசேன் நாட்டில் அந்நாளிலே வண்டுகள் வராதபடிக்கு, அந்த நாட்டை விசேஷப்படுத்த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ன் ஜனங்களுக்கும் உன் ஜனங்களுக்கும் வித்தியாசம் உண்டாகும்படி செய்வேன்; இந்த அடையாளம் நாளைக்கு உண்டாகும் என்று கர்த்தர் சொல்லுகிறார் என்று சொல்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டியே கர்த்தர் செய்தார்; மகாதிரளான வண்டு ஜாதிகள் பார்வோன் வீட்டிலும், அவன் ஊழியக்காரர் வீடுகளிலும், எகிப்து தேசம் முழுவதிலும் வந்தது; வண்டுகளினாலே தேசம் கெட்டுப்போயிற்ற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கர்த்தர் மோசேயினிடத்தில்: நீ ஆரோனை நோக்கி: உன் கோலை நீட்டி, பூமியின் புழுதியின் மேல் அடி; அப்பொழுது அது எகிப்து தேசமெங்கும் பேன்களாய்ப் போம் என்று சொல் என்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டியே கர்த்தர் செய்தார்; மகாதிரளான வண்டு ஜாதிகள் பார்வோன் வீட்டிலும், அவன் ஊழியக்காரர் வீடுகளிலும், எகிப்து தேசம் முழுவதிலும் வந்தது; வண்டுகளினாலே தேசம் கெட்டுப்போயிற்ற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கர்த்தர் மோசேயை நோக்கி: நீ பார்வோனிடத்தில் போய்: எனக்கு ஆராதனை செய்ய என் ஜனங்களை அனுப்பிவிட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கர்த்தர் மோசேயை நோக்கி: நீ பார்வோனிடத்தில் போய்: எனக்கு ஆராதனை செய்ய என் ஜனங்களை அனுப்பிவிட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அவர்களை அனுப்பிவிடமாட்டேன் என்பாயாகில், உன் எல்லை அடங்கலையும் தவளைகளால் வாதிப்ப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தி தவளைகளைத் திரளாய்ப் பிறப்பிக்கும்; அவைகள் உன் வீட்டிலும் உன் படுக்கை அறையிலும், உன் மஞ்சத்தின்மேலும், உன் ஊழியக்காரர் வீடுகளிலும், உன் ஜனங்களிடத்திலும், உன் அடுப்புகளிலும், மாப்பிசைகிற உன் தொட்டிகளிலும் வந்து ஏற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தி தவளைகளைத் திரளாய்ப் பிறப்பிக்கும்; அவைகள் உன் வீட்டிலும் உன் படுக்கை அறையிலும், உன் மஞ்சத்தின்மேலும், உன் ஊழியக்காரர் வீடுகளிலும், உன் ஜனங்களிடத்திலும், உன் அடுப்புகளிலும், மாப்பிசைகிற உன் தொட்டிகளிலும் வந்து ஏற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தி தவளைகளைத் திரளாய்ப் பிறப்பிக்கும்; அவைகள் உன் வீட்டிலும் உன் படுக்கை அறையிலும், உன் மஞ்சத்தின்மேலும், உன் ஊழியக்காரர் வீடுகளிலும், உன் ஜனங்களிடத்திலும், உன் அடுப்புகளிலும், மாப்பிசைகிற உன் தொட்டிகளிலும் வந்து ஏற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த் தவளைகள் உன்மேலும், உன் ஜனங்கள் மேலும், உன் ஊழியக்காரர் எல்லார் மேலும் வந்து ஏறுமென்று கர்த்தர் சொல்லுகிறார் என்று சொல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ேலும் கர்த்தர் மோசேயினிடத்தில் நீ ஆரோனை நோக்கி: நீ உன் கையிலிருக்கிற கோலை நதிகள் மேலும் வாய்க்கால்கள் மேலும் குளங்கள் மேலும் நீட்டி, எகிப்து தேசத்தின் மேல் தவளைகளை வரும்படி செய் என்று சொல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ேலும் கர்த்தர் மோசேயினிடத்தில் நீ ஆரோனை நோக்கி: நீ உன் கையிலிருக்கிற கோலை நதிகள் மேலும் வாய்க்கால்கள் மேலும் குளங்கள் மேலும் நீட்டி, எகிப்து தேசத்தின் மேல் தவளைகளை வரும்படி செய் என்று சொல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கர்த்தர் மோசேயினிடத்தில்: நீ ஆரோனை நோக்கி: உன் கோலை நீட்டி, பூமியின் புழுதியின் மேல் அடி; அப்பொழுது அது எகிப்து தேசமெங்கும் பேன்களாய்ப் போம் என்று சொல்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டியே ஆரோன் தன் கையை எகிப்திலுள்ள தண்ணீர்கள் மேல் நீட்டினான்; அப்பொழுது தவளைகள் வந்து, எகிப்து தேசத்தை மூடிக்கொண்ட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பார்வோன் மோசேயையும் ஆரோனையும் அழைப்பித்து: நீங்கள் போய், உங்கள் தேவனுக்கு தேசத்திலேதானே பலியிடுங்கள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பார்வோன் மோசேயையும் ஆரோனையும் அழைப்பித்து: நீங்கள் போய், உங்கள் தேவனுக்கு தேசத்திலேதானே பலியிடுங்கள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ந்திரவாதிகளும் தங்கள் மந்திரவித்தையினால் அப்படிச் செய்து, எகிப்து தேசத்தின்மேல் தவளைகளை வரப்பண்ணின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 மோசே: அப்படிச் செய்யத்தகாது; எங்கள் தேவனாகிய கர்த்தருக்கு நாங்கள் எகிப்தியருடைய அருவருப்பை பலியிடுகிறதாய் இருக்குமே, எகிப்தியருடைய அருவருப்பை நாங்கள் அவர்கள் கண்களுக்கு முன்பாக பலியிட்டால், எங்களைக் கல்லெறிவார்கள் அல்லவா?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 மோசே: அப்படிச் செய்யத்தகாது; எங்கள் தேவனாகிய கர்த்தருக்கு நாங்கள் எகிப்தியருடைய அருவருப்பை பலியிடுகிறதாய் இருக்குமே, எகிப்தியருடைய அருவருப்பை நாங்கள் அவர்கள் கண்களுக்கு முன்பாக பலியிட்டால், எங்களைக் கல்லெறிவார்கள் அல்லவா?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 மோசே: அப்படிச் செய்யத்தகாது; எங்கள் தேவனாகிய கர்த்தருக்கு நாங்கள் எகிப்தியருடைய அருவருப்பை பலியிடுகிறதாய் இருக்குமே, எகிப்தியருடைய அருவருப்பை நாங்கள் அவர்கள் கண்களுக்கு முன்பாக பலியிட்டால், எங்களைக் கல்லெறிவார்கள் அல்லவா?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ங்கள் வனாந்தரத்தில் மூன்று நாள் பிரயாணம் போய், எங்கள் தேவனாகிய கர்த்தர் எங்களுக்கு விதிக்கிறபடியே அவருக்குப் பலியிடுவோம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ங்கள் வனாந்தரத்தில் மூன்று நாள் பிரயாணம் போய், எங்கள் தேவனாகிய கர்த்தர் எங்களுக்கு விதிக்கிறபடியே அவருக்குப் பலியிடுவோம்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ார்வோன் மோசேயையும் ஆரோனையும் அழைப்பித்து: அந்தத் தவளைகள் என்னையும் என் ஜனங்களையும் விட்டு நீங்கும்படி கர்த்தரை நோக்கி வேண்டிக்கொள்ளுங்கள்; கர்த்தருக்குப் பலியிடும்படி ஜனங்களைப் போகவிடுவேன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டியே செய்தார்கள்; ஆரோன் தன் கையிலிருந்த தன் கோலை நீட்டி, பூமியின் புழுதியின்மேல் அடித்தான்; அப்பொழுது அது மனிதர் மேலும் மிருக ஜீவன்கள் மேலும் பேன்களாய் எகிப்து தேசமெங்கும் பூமியின் புழுதியெல்லாம் பேன்களாயிற்ற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ார்வோன் மோசேயையும் ஆரோனையும் அழைப்பித்து: அந்தத் தவளைகள் என்னையும் என் ஜனங்களையும் விட்டு நீங்கும்படி கர்த்தரை நோக்கி வேண்டிக்கொள்ளுங்கள்; கர்த்தருக்குப் பலியிடும்படி ஜனங்களைப் போகவிடுவேன்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ார்வோன் மோசேயையும் ஆரோனையும் அழைப்பித்து: அந்தத் தவளைகள் என்னையும் என் ஜனங்களையும் விட்டு நீங்கும்படி கர்த்தரை நோக்கி வேண்டிக்கொள்ளுங்கள்; கர்த்தருக்குப் பலியிடும்படி ஜனங்களைப் போகவிடுவேன்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பார்வோன்: நீங்கள் உங்கள் தேவனாகிய கர்த்தருக்கு வனாந்தரத்தில் பலியிடும்படிக்கு நான் உங்களைப் போகவிடுவேன்; ஆனாலும், நீங்கள் அதிக தூரமாய்ப் போகவேண்டாம்; எனக்காக வேண்டுதல் செய்யுங்கள்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பார்வோன்: நீங்கள் உங்கள் தேவனாகிய கர்த்தருக்கு வனாந்தரத்தில் பலியிடும்படிக்கு நான் உங்களைப் போகவிடுவேன்; ஆனாலும், நீங்கள் அதிக தூரமாய்ப் போகவேண்டாம்; எனக்காக வேண்டுதல் செய்யுங்கள்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மோசே பார்வோனை நோக்கி: தவளைகள் நதியிலேமாத்திரம் இருக்கத்தக்கதாய் அவைகளை உம்மிடத்திலும் உம்முடைய வீட்டிலும் இல்லாமல் ஒழிந்துபோகும்படிசெய்ய, உமக்காகவும் உம்முடைய ஊழியக்காரருக்காகவும் உம்முடைய ஜனங்களுக்காகவும் நான் விண்ணப்பம் பண்ணவேண்டிய காலத்தைக் குறிக்கும் மேன்மை உமக்கே இருப்பதாக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மோசே பார்வோனை நோக்கி: தவளைகள் நதியிலேமாத்திரம் இருக்கத்தக்கதாய் அவைகளை உம்மிடத்திலும் உம்முடைய வீட்டிலும் இல்லாமல் ஒழிந்துபோகும்படிசெய்ய, உமக்காகவும் உம்முடைய ஊழியக்காரருக்காகவும் உம்முடைய ஜனங்களுக்காகவும் நான் விண்ணப்பம் பண்ணவேண்டிய காலத்தைக் குறிக்கும் மேன்மை உமக்கே இருப்பதாக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மோசே பார்வோனை நோக்கி: தவளைகள் நதியிலேமாத்திரம் இருக்கத்தக்கதாய் அவைகளை உம்மிடத்திலும் உம்முடைய வீட்டிலும் இல்லாமல் ஒழிந்துபோகும்படிசெய்ய, உமக்காகவும் உம்முடைய ஊழியக்காரருக்காகவும் உம்முடைய ஜனங்களுக்காகவும் நான் விண்ணப்பம் பண்ணவேண்டிய காலத்தைக் குறிக்கும் மேன்மை உமக்கே இருப்பதாக என்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மோசே: நான் உம்மை விட்டுப் புறப்பட்டபின், நாளைக்கு வண்டுகள் பார்வோனையும் அவர் ஊழியக்காரரையும் அவர் ஜனங்களையும் விட்டு நீங்கும்படி, நான் கர்த்தரை நோக்கி வேண்டுதல் செய்வேன்; ஆனாலும், கர்த்தருக்குப் பலியிடுகிறதற்கு ஜனங்களைப் போகவிடாதபடிப் பார்வோன் இனி வஞ்சனை செய்யாதிருப்பாராக என்ற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மோசே: நான் உம்மை விட்டுப் புறப்பட்டபின், நாளைக்கு வண்டுகள் பார்வோனையும் அவர் ஊழியக்காரரையும் அவர் ஜனங்களையும் விட்டு நீங்கும்படி, நான் கர்த்தரை நோக்கி வேண்டுதல் செய்வேன்; ஆனாலும், கர்த்தருக்குப் பலியிடுகிறதற்கு ஜனங்களைப் போகவிடாதபடிப் பார்வோன் இனி வஞ்சனை செய்யாதிருப்பாராக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மோசே: நான் உம்மை விட்டுப் புறப்பட்டபின், நாளைக்கு வண்டுகள் பார்வோனையும் அவர் ஊழியக்காரரையும் அவர் ஜனங்களையும் விட்டு நீங்கும்படி, நான் கர்த்தரை நோக்கி வேண்டுதல் செய்வேன்; ஆனாலும், கர்த்தருக்குப் பலியிடுகிறதற்கு ஜனங்களைப் போகவிடாதபடிப் பார்வோன் இனி வஞ்சனை செய்யாதிருப்பாராக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டியே செய்தார்கள்; ஆரோன் தன் கையிலிருந்த தன் கோலை நீட்டி, பூமியின் புழுதியின்மேல் அடித்தான்; அப்பொழுது அது மனிதர் மேலும் மிருக ஜீவன்கள் மேலும் பேன்களாய் எகிப்து தேசமெங்கும் பூமியின் புழுதியெல்லாம் பேன்களாயிற்ற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ன்: நாளைக்கு என்றான். அப்பொழுது இவன்: எங்கள் தேவனாகிய கர்த்தருக்கு ஒப்பானவர் இல்லை என்பதை நீர் அறியும்படிக்கு உம்முடைய வார்த்தையின்படி ஆகக்கடவ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ன்: நாளைக்கு என்றான். அப்பொழுது இவன்: எங்கள் தேவனாகிய கர்த்தருக்கு ஒப்பானவர் இல்லை என்பதை நீர் அறியும்படிக்கு உம்முடைய வார்த்தையின்படி ஆகக்கடவ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ோசே பார்வோனை விட்டுப் புறப்பட்டுப்போய், கர்த்தரை நோக்கி வேண்டுதல் செய்த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வளைகள் உம்மையும் உம்முடைய வீட்டையும் உம்முடைய ஊழியக்காரரையும் உம்முடைய ஜனங்களையும் விட்டு நீங்கி, நதியிலேமாத்திரம் இருக்கும்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வளைகள் உம்மையும் உம்முடைய வீட்டையும் உம்முடைய ஊழியக்காரரையும் உம்முடைய ஜனங்களையும் விட்டு நீங்கி, நதியிலேமாத்திரம் இருக்கும்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கர்த்தர் மோசேயின் சொற்படி, வண்டு ஜாதிகள் பார்வோனையும் அவன் ஊழியக்காரரையும் அவன் ஜனங்களையும் விட்டு நீங்கும்படி செய்தார்; ஒன்றாகிலும் மீந்திருக்கவில்லை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கர்த்தர் மோசேயின் சொற்படி, வண்டு ஜாதிகள் பார்வோனையும் அவன் ஊழியக்காரரையும் அவன் ஜனங்களையும் விட்டு நீங்கும்படி செய்தார்; ஒன்றாகிலும் மீந்திருக்கவில்லை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சேயும் ஆரோனும் பார்வோனை விட்டுப் புறப்பட்டார்கள். பார்வோனுக்கு விரோதமாக வரப்பண்ணின தவளைகள் நிமித்தம் மோசே கர்த்தரை நோக்கிக் கூப்பிட்ட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சேயும் ஆரோனும் பார்வோனை விட்டுப் புறப்பட்டார்கள். பார்வோனுக்கு விரோதமாக வரப்பண்ணின தவளைகள் நிமித்தம் மோசே கர்த்தரை நோக்கிக் கூப்பிட்ட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ார்வோனோ இந்த முறையும் தன் இருதயத்தைக் கடினப்படுத்தி, ஜனங்களைப் போகவிடாதிருந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ந்திரவாதிகளும் தங்கள் மந்திரவித்தையினால் பேன்களைப் பிறப்பிக்கும்படிப் பிரயத்தனஞ் செய்தார்கள்; செய்தும், அவர்களால் கூடாமற்போயிற்று; பேன்கள் மனிதர் மேலும் மிருக ஜீவன்கள் மேலும் இருந்தது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் மோசேயின் சொற்படி செய்தார்; வீடுகளிலும் முற்றங்களிலும் வயல்களிலும் இருந்த தவளைகள் செத்துப்போயிற்று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் மோசேயின் சொற்படி செய்தார்; வீடுகளிலும் முற்றங்களிலும் வயல்களிலும் இருந்த தவளைகள் செத்துப்போயிற்று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ைகளைக் குவியல் குவியலாகச் சேர்த்தார்கள்; அதினால் பூமியெங்கும் நாற்றமெடுத்தது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லகுவுண்டாயிற்றென்று பார்வோன் கண்டபோதோ, தன் இருதயத்தைக் கடினப்படுத்தி, அவர்களுக்குச் செவிகொடாமற் போனான்; கர்த்தர் சொல்லியிருந்தபடி ஆயிற்று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லகுவுண்டாயிற்றென்று பார்வோன் கண்டபோதோ, தன் இருதயத்தைக் கடினப்படுத்தி, அவர்களுக்குச் செவிகொடாமற் போனான்; கர்த்தர் சொல்லியிருந்தபடி ஆயிற்ற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ந்திரவாதிகளும் தங்கள் மந்திரவித்தையினால் பேன்களைப் பிறப்பிக்கும்படிப் பிரயத்தனஞ் செய்தார்கள்; செய்தும், அவர்களால் கூடாமற்போயிற்று; பேன்கள் மனிதர் மேலும் மிருக ஜீவன்கள் மேலும் இருந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மந்திரவாதிகள் பார்வோனை நோக்கி: இது தேவனுடைய விரல் என்றார்கள். ஆனாலும், கர்த்தர் சொல்லியிருந்தபடி பார்வோனுடைய இருதயம் கடினப்பட்டது; அவர்களுக்குச் செவிகொடாமற் போ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மந்திரவாதிகள் பார்வோனை நோக்கி: இது தேவனுடைய விரல் என்றார்கள். ஆனாலும், கர்த்தர் சொல்லியிருந்தபடி பார்வோனுடைய இருதயம் கடினப்பட்டது; அவர்களுக்குச் செவிகொடாமற் போன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60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പിന്നെ യഹോവ മോശെയോടു കല്പിച്ചതു: നീ നാളെ നന്ന രാവിലെ എഴുന്നേറ്റു ഫറവോന്റെ മുമ്പാകെ നിൽക്ക;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െള്ളത്തിന്റെ അടുക്കൽ വരും. നീ അവനോടു പറയേണ്ടതു എന്തെന്നാൽ: യഹോവ ഇപ്രകാരം അരുളിച്ചെയ്യുന്നു: എ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രാധിപ്പാൻ എന്റെ ജനത്തെ വിട്ടയക്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നീ എന്റെ ജനത്തെ വിട്ടയക്കയില്ല എങ്കിൽ ഞാൻ നിന്റെമേലും നിന്റെ ഭൃത്യന്മാരുടെ മേലും നിന്റെ ജനത്തി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േലും നിന്റെ ഗൃഹങ്ങളിലും നായീച്ചയെ അയക്കും. മിസ്രയീമ്യരുടെ വീടുകളും അവർ പാർക്കുന്ന ദേശ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ായീച്ചകൊണ്ടു നിറ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ഭൂമിയിൽ ഞാൻ തന്നേ യഹോവ എന്നു നീ അറിയേണ്ടതിന്നു എന്റെ ജനം പാർക്കുന്ന ഗോശെൻ ദേശത്തെ അന്നു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ായീച്ച വരാതെ വേർതി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എന്റെ ജനത്തിന്നും നിന്റെ ജനത്തിന്നും മദ്ധ്യേ ഞാൻ ഒരു വ്യത്യാസം വെക്കും; നാളെ ഈ അടയാളം ഉണ്ടാ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യഹോവ അങ്ങനെ തന്നേ ചെയ്തു: അനവധി നായീച്ച ഫറവോന്റെ അരമനയിലും അവന്റെ ഭൃത്യന്മാരുടെ വീടുകള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പ്പോൾ യഹോവ മോശെയോടു: നിന്റെ വടി നീട്ടി നിലത്തിലെ പൊടിയെ അടിക്ക എന്നു അഹരോനോടു പറക. അ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ിസ്രയീംദേശത്തു എല്ലാടവും വന്നു; നായീച്ചയാൽ ദേശം നശ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യഹോവ നദിയെ അടിച്ചിട്ടു ഏഴു ദിവസം കഴിഞ്ഞപ്പോൾ മോശെയോടു കല്പിച്ചതു: നീ ഫറവോന്റെ അടുക്കൽ ചെ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യേണ്ടതു എന്തെന്നാൽ: യഹോവ ഇപ്രകാരം അരുളിച്ചെയ്യുന്നു: എന്നെ ആരാധിപ്പാൻ എന്റെ ജനത്തെ വിട്ടയക്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നീ അവരെ വിട്ടയപ്പാൻ സമ്മതിക്കയില്ലെങ്കിൽ ഞാൻ നിന്റെ രാജ്യത്തെ ഒക്കെയും തവളയെക്കൊണ്ടു ബാധ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നദിയിൽ തവള അനവധിയായി ജനിക്കും; അതു കയറി നിന്റെ അരമനയിലും ശയനഗൃഹത്തിലും കട്ടിലിന്മേലും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ൃത്യന്മാരുടെ വീടുകളിലും നിന്റെ ജനത്തിന്മേലും അപ്പം ചുടുന്ന അടുപ്പുകളിലും മാവു കുഴെക്ക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ൊട്ടികളിലും വ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തവള നിന്റെ മേലും നിന്റെ ജനത്തിന്മേലും നിന്റെ സകലഭൃത്യന്മാരുടെ മേലും കയറ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യഹോവ പിന്നെയും മോശെയോടു: മിസ്രയീംദേശത്തു തവള കയറുവാൻ നദികളിൻ മേലും പുഴകളിൻ മേലും കുളങ്ങളിൻ മേ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ടിയോടുകൂടെ കൈ നീട്ടുക എന്നു നീ അഹരോനോടു പറയേണം എന്നു ക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ിസ്രയീംദേശത്തു എല്ലാടവും പേൻ ആയ്തീരും എന്നു ക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ങ്ങനെ അഹരോൻ മിസ്രയീമിലെ വെള്ളങ്ങളിൻ മേൽ കൈ നീട്ടി, തവള കയറി മിസ്രയീംദേശത്തെ മൂട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അപ്പോൾ ഫറവോൻ മോശെയെയും അഹരോനെയും വിളിച്ചു: നിങ്ങൾ പോയി ദേശത്തുവെച്ചു തന്നേ നിങ്ങളുടെ ദൈവത്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ാഗം കഴിപ്പിൻ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മന്ത്രവാദികളും തങ്ങളുടെ മന്ത്രവാദത്താൽ അതുപോലെ ചെയ്തു, മിസ്രയീംദേശത്തു തവള കയറുമാറാക്ക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അതിന്നു മോശെ: അങ്ങനെ ചെയ്തുകൂടാ; മിസ്രയീമ്യർക്കു അറെപ്പായുള്ളതു ഞങ്ങളുടെ ദൈവമായ യഹോവെക്കു യാഗ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ഴിക്കേണ്ടിവരുമല്ലോ; മിസ്രയീമ്യർക്കു അറെപ്പായുള്ളതു അവർ കാൺകെ ഞങ്ങൾ യാഗം കഴിച്ചാൽ അവർ ഞ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ലെറികയില്ലയ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ഞങ്ങളുടെ ദൈവമായ യഹോവ ഞങ്ങളോടു കല്പിച്ചതുപോലെ ഞങ്ങൾ മൂന്നു ദിവസത്തെ വഴി ദൂരം മരുഭൂമിയിൽ പോ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്നു യാഗം കഴിക്കേണ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എന്നാറെ ഫറവോൻ മോശെയെയും അഹരോനെയും വിളിപ്പിച്ചു: തവള എന്നെയും എന്റെ ജനത്തെയും വിട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വർ അങ്ങനെ ചെയ്തു; അഹരോൻ വടിയോടുകൂടെ കൈ നീട്ടി നിലത്തിലെ പൊടിയെ അടിച്ചു; അതു മനുഷ്യരുടെ മേ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ീങ്ങുമാറാകേണ്ടതിന്നു യഹോവയോടു പ്രാർത്ഥിപ്പിൻ. എന്നാൽ യഹോവെക്കു യാഗം കഴിപ്പാൻ ഞാൻ ജനത്തെ വിട്ടയക്കാ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അപ്പോൾ ഫറവോൻ: നിങ്ങളുടെ ദൈവമായ യഹോവെക്കു മരുഭൂമിയിൽവെച്ചു യാഗം കഴിക്കേണ്ടതിന്നു നി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ട്ടയക്കാം; അതിദൂരത്തു മാത്രം പോകരുതു; എനിക്കു വേണ്ടി പ്രാർത്ഥിപ്പിൻ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മോശെ ഫറവോനോടു: തവള നിന്നെയും നിന്റെ ഗൃഹങ്ങളെയും വിട്ടു നീങ്ങി നദിയിൽ മാത്രം ഇരിക്കേണ്ടതിന്നു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ക്കും നിന്റെ ഭൃത്യന്മാർക്കും നിന്റെ ജനത്തിനും വേണ്ടി എപ്പോൾ പ്രാർത്ഥിക്കേണം എന്നു എനിക്കു സമയ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ശ്ചയിച്ചാലു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അതിന്നു മോശെ: ഞാൻ നിന്റെ അടുക്കൽ നിന്നു പുറപ്പെട്ടു യഹോവയോടു പ്രാർത്ഥിക്കും; നാളെ നായീച്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ഫറവോനെയും ഭൃത്യന്മാരെയും ജനത്തെയും വിട്ടു നീങ്ങിപ്പോകും. എങ്കിലും യഹോവെക്കു യാഗം കഴിപ്പാൻ ജനത്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ട്ടയക്കാതിരിക്കുന്നതിനാൽ ഫറവോൻ ഇനി ചതിവു ചെയ്യരുത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ൃഗങ്ങളിൻ മേലും പേൻ ആയ്തീർന്നു; മിസ്രയീംദേശത്തെങ്ങും നിലത്തിലെ പൊടിയെല്ലാം പേൻ ആയ്തീർ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നാളെ എന്നു അവൻ പറഞ്ഞു; ഞങ്ങളുടെ ദൈവമായ യഹോവയെപ്പോലെ ആരുമില്ല എന്നു നീ അറിയേണ്ടതിന്നു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ാക്കുപോലെ ആകട്ടെ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അങ്ങനെ മോശെ ഫറവോന്റെ അടുക്കൽ നിന്നു പുറപ്പെട്ടു യഹോവയോടു പ്രാർത്ഥ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തവള നിന്നെയും നിന്റെ ഗൃഹങ്ങളെയും നിന്റെ ഭൃത്യന്മാരെയും ജനത്തെയും വിട്ടു മാറി നദിയിൽ മാത്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ിക്കും എന്നു അവൻ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യഹോവ മോശെയുടെ പ്രാർത്ഥനപ്രകാരം ചെയ്തു: നായീച്ച ഒന്നുപോലും ശേഷിക്കാതെ ഫറവോനെയും ഭൃത്യന്മാര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നത്തെയും വീട്ടു നീങ്ങിപ്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ങ്ങനെ മോശെയും അഹരോനും ഫറവോന്റെ അടുക്കൽനിന്നു ഇറങ്ങി ഫറവോന്റെ മേൽ വരുത്തിയ തവളനിമിത്തം മോശ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ഹോവയോടു പ്രാർത്ഥ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എന്നാൽ ഫറവോൻ ഈ പ്രാവശ്യവും തന്റെ ഹൃദയം കഠിനമാക്കി; ജനത്തെ വിട്ടയച്ചത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മന്ത്രവാദികളും തങ്ങളുടെ മന്ത്രവാദത്താൽ പേൻ ഉളവാക്കുവാൻ അതുപോലെ ചെയ്തു; അവർക്കു കഴിഞ്ഞില്ല താന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മോശെയുടെ പ്രാർത്ഥനപ്രകാരം യഹോവ ചെയ്തു; ഗൃഹങ്ങളിലും മുറ്റങ്ങളിലും പറമ്പുകളിലും ഉള്ള തവ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ത്തു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വർ അതിനെ കൂമ്പാരംകൂമ്പാരമായി കൂട്ടി; ദേശം നാറുകയു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എന്നാൽ സ്വൈരം വന്നു എന്നു ഫറവോൻ കണ്ടാറെ യഹോവ അരുളിച്ചെയ്തിരുന്നതുപോലെ അവൻ തന്റെ ഹൃദയത്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ഠിനമാക്കി അവരെ ശ്രദ്ധിച്ചത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നുഷ്യരുടെയും മൃഗങ്ങളുടെയും മേൽ പേൻ ഉളവായതുകൊണ്ടു മന്ത്രവാദികൾ ഫറവോനോട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ഇതു ദൈവത്തിന്റെ വിരൽ ആകുന്നു എന്നു പറഞ്ഞു; എന്നാൽ യഹോവ അരുളിച്ചെയ്തിരുന്നതുപോലെ ഫറവോന്റെ ഹൃദയ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ഠിനപ്പെട്ടു അവൻ അവരെ ശ്രദ്ധിച്ചത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2026-08-01T10:22:42Z</dcterms:created>
  <dcterms:modified xsi:type="dcterms:W3CDTF">2026-08-01T10:22:42Z</dcterms:modified>
  <dc:title>யாத்திராகமம்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