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Lord is now rejected,
And by the world disowned;
By the many still neglected,
And by the few enthroned;
But soon He'll come in glory !
The hour is drawing nigh,
For the crowning day is coming
By and b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crowning day is coming !
Is coming by and by !
When our Lord shall come in power
And glory from on high !
Oh, the glorious sight will gladden
Each waiting, watchful eye,
In the crowning day that's coming
By and b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heavens shall glow with splendour;
But brighter far than they, 
The saints shall shine in glory,
As Christ shall them array:
The beauty of the Saviour
Shall dazzle every eye,
In the crowning day that's coming
By and b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pain shall then be over:
We'll sin and sigh no more;
Behind us all of sorrow,
And nought but joy before—
A joy in our Redeemer,
As we to Him are nigh,
In the crowning day that's coming
By and b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et all that look for, hasten
The coming joyful day,
By earnest consecration,
To walk the narrow way;
By gathering in the lost ones.
For whom our Lord did die,
For the crowning day that's coming
By and 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2026-07-30T15:27:54Z</dcterms:created>
  <dcterms:modified xsi:type="dcterms:W3CDTF">2026-07-30T15:27:54Z</dcterms:modified>
  <dc:title>Hymn : 176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