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கேல் யோசேப்பைப் பெற்றபின், யாக்கோபு லாபானை நோக்கி: நான் என் ஸ்தானத்திற்கும் என் தேசத்துக்கும் போக என்னை அனுப்பிவி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உமக்கு ஊழியஞ்செய்து சம்பாதித்த என் மனைவிகளையும் என் பிள்ளைகளையும் எனக்குத் தாரும்; நான் போவேன், நான் உம்மிடத்தில் சேவித்த சேவகத்தை நீர் அறிந்திருக்கிறீர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உமக்கு ஊழியஞ்செய்து சம்பாதித்த என் மனைவிகளையும் என் பிள்ளைகளையும் எனக்குத் தாரும்; நான் போவேன், நான் உம்மிடத்தில் சேவித்த சேவகத்தை நீர் அறிந்திருக்கிறீர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லாபான்: உன் கண்களில் எனக்குத் தயவு கிடைத்ததேயானால் நீ இரு; உன்னிமித்தம் கர்த்தர் என்னை ஆசீர்வதித்தார் என்று குறிப்பினால் அறிந்த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லாபான்: உன் கண்களில் எனக்குத் தயவு கிடைத்ததேயானால் நீ இரு; உன்னிமித்தம் கர்த்தர் என்னை ஆசீர்வதித்தார் என்று குறிப்பினால் அறிந்த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ன் சம்பளம் இன்னதென்று எனக்குச் சொல், நான் அதைத் தருவேன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ன் நான் உம்மைச் சேவித்த விதமும், உம்முடைய மந்தை என்னிடத்தில் இருந்த விதமும் அறிந்திருக்கிறீ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வருமுன்னே உமக்கு இருந்தது கொஞ்சம்; நான் வந்தபின் கர்த்தர் உம்மை ஆசீர்வதித்ததினால் அது மிகவும் பெருகியிருக்கிறது; இனி நான் என் குடும்பத்துக்குச் சம்பாத்தியம்பண்ணுவது எப்பொழுது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வருமுன்னே உமக்கு இருந்தது கொஞ்சம்; நான் வந்தபின் கர்த்தர் உம்மை ஆசீர்வதித்ததினால் அது மிகவும் பெருகியிருக்கிறது; இனி நான் என் குடும்பத்துக்குச் சம்பாத்தியம்பண்ணுவது எப்பொழுது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: நான் உனக்கு என்ன தரவேண்டும் என்றான்; யாக்கோபு: நீர் எனக்கு ஒன்றும் தரவேண்டியதில்லை; நான் சொல்லுகிறபடி நீர் எனக்குச் செய்தால், உம்முடைய மந்தையைத் திரும்ப மேய்த்துக் கா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லேயாள்: தேவன் எனக்கு நல்ல ஈவைத்தந்தார்; என் புருஷனுக்கு நான் ஆறு குமாரரைப் பெற்றபடியால், இப்பொழுது அவர் என்னுடனே வாசம்பண்ணுவார் என்று சொல்லி, அவனுக்குச் செபுலோன் என்று பேரிட்ட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: நான் உனக்கு என்ன தரவேண்டும் என்றான்; யாக்கோபு: நீர் எனக்கு ஒன்றும் தரவேண்டியதில்லை; நான் சொல்லுகிறபடி நீர் எனக்குச் செய்தால், உம்முடைய மந்தையைத் திரும்ப மேய்த்துக் காப்ப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இன்றைக்குப் போய், உம்முடைய மந்தைகளையெல்லாம் பார்வையிட்டு, அவைகளில் புள்ளியும் வரியும் கறுப்புமுள்ள செம்மறியாடுகளையும், வரியும் புள்ளியுமுள்ள வெள்ளாடுகளையும் பிரித்துவிடுகிறேன்; அப்படிப்பட்டவை இனி எனக்குச் சம்பளமாயிருக்கட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இன்றைக்குப் போய், உம்முடைய மந்தைகளையெல்லாம் பார்வையிட்டு, அவைகளில் புள்ளியும் வரியும் கறுப்புமுள்ள செம்மறியாடுகளையும், வரியும் புள்ளியுமுள்ள வெள்ளாடுகளையும் பிரித்துவிடுகிறேன்; அப்படிப்பட்டவை இனி எனக்குச் சம்பளமாயிருக்கட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இன்றைக்குப் போய், உம்முடைய மந்தைகளையெல்லாம் பார்வையிட்டு, அவைகளில் புள்ளியும் வரியும் கறுப்புமுள்ள செம்மறியாடுகளையும், வரியும் புள்ளியுமுள்ள வெள்ளாடுகளையும் பிரித்துவிடுகிறேன்; அப்படிப்பட்டவை இனி எனக்குச் சம்பளமாயிருக்கட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னிமேல் என் சம்பளமாகிய இவற்றை நீர் பார்வையிடும்போது, என் நீதி விளங்கும்; புள்ளியும் வரியுமில்லாத வெள்ளாடுகளும், கறுப்பான செம்மறியாடுகளும் என் வசத்தில் இருந்தால், அவையெல்லாம் என்னால் திருடிக்கொள்ளப்பட்டவைகளாய் எண்ணப்படட்டும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னிமேல் என் சம்பளமாகிய இவற்றை நீர் பார்வையிடும்போது, என் நீதி விளங்கும்; புள்ளியும் வரியுமில்லாத வெள்ளாடுகளும், கறுப்பான செம்மறியாடுகளும் என் வசத்தில் இருந்தால், அவையெல்லாம் என்னால் திருடிக்கொள்ளப்பட்டவைகளாய் எண்ணப்படட்டும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னிமேல் என் சம்பளமாகிய இவற்றை நீர் பார்வையிடும்போது, என் நீதி விளங்கும்; புள்ளியும் வரியுமில்லாத வெள்ளாடுகளும், கறுப்பான செம்மறியாடுகளும் என் வசத்தில் இருந்தால், அவையெல்லாம் என்னால் திருடிக்கொள்ளப்பட்டவைகளாய் எண்ணப்படட்டும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லாபான்: நீ சொன்னபடியே ஆகட்டும் என்று சொல்ல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ந்நாளிலே கலப்பு நிறமும் வரியுமுள்ள வெள்ளாட்டுக் கடாக்களையும், புள்ளியும் வரியுமுள்ள வெள்ளாடுகள் யாவையும், சற்று வெண்மையும் கருமையுமுள்ள செம்மறியாடுகள் யாவையும் பிரித்து, தன் குமாரரிடத்தில் ஒப்புவி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ந்நாளிலே கலப்பு நிறமும் வரியுமுள்ள வெள்ளாட்டுக் கடாக்களையும், புள்ளியும் வரியுமுள்ள வெள்ளாடுகள் யாவையும், சற்று வெண்மையும் கருமையுமுள்ள செம்மறியாடுகள் யாவையும் பிரித்து, தன் குமாரரிடத்தில் ஒப்புவி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லேயாள்: தேவன் எனக்கு நல்ல ஈவைத்தந்தார்; என் புருஷனுக்கு நான் ஆறு குமாரரைப் பெற்றபடியால், இப்பொழுது அவர் என்னுடனே வாசம்பண்ணுவார் என்று சொல்லி, அவனுக்குச் செபுலோன் என்று பேரிட்ட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னக்கும் யாக்கோபுக்கும் இடையிலே மூன்று நாள் பிரயாண தூரத்தில் இருக்கும்படி வைத்தான். லாபானுடைய மற்ற ஆடுகளை யாக்கோபு மேய்த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னக்கும் யாக்கோபுக்கும் இடையிலே மூன்று நாள் பிரயாண தூரத்தில் இருக்கும்படி வைத்தான். லாபானுடைய மற்ற ஆடுகளை யாக்கோபு மேய்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ன்பு யாக்கோபு பச்சையாயிருக்கிற புன்னை, வாதுமை அர்மோன் என்னும் மரங்களின் கொப்புகளை வெட்டி, இடையிடையே வெண்மை தோன்றும்படி, பட்டையை உரித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ன்பு யாக்கோபு பச்சையாயிருக்கிற புன்னை, வாதுமை அர்மோன் என்னும் மரங்களின் கொப்புகளை வெட்டி, இடையிடையே வெண்மை தோன்றும்படி, பட்டையை உரி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ான் உரித்த கொப்புகளை ஆடுகள் தண்ணீர் குடிக்க வரும் கால்வாய்களிலும் தொட்டிகளிலும் ஆடுகளுக்கு எதிராகப் போட்டுவைப்பான்; ஆடுகள் தண்ணீர் குடிக்க வரும்போது பொலிவதுண்ட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ான் உரித்த கொப்புகளை ஆடுகள் தண்ணீர் குடிக்க வரும் கால்வாய்களிலும் தொட்டிகளிலும் ஆடுகளுக்கு எதிராகப் போட்டுவைப்பான்; ஆடுகள் தண்ணீர் குடிக்க வரும்போது பொலிவதுண்ட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டுகள் அந்தக் கொப்புகளுக்கு முன்பாகப் பொலிந்தபடியால், அவைகள் கலப்பு நிறமுள்ளதும் புள்ளியுள்ளதும் வரியுள்ளதுமான குட்டிகளைப் போட்ட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கேல் தான் யாக்கோபுக்குப் பிள்ளைகளைப் பெறாததைக்கண்டு, தன் சகோதரியின்மேல் பொறாமைகொண்டு, யாக்கோபை நோக்கி: எனக்குப் பிள்ளை கொடும், இல்லாவிட்டால் நான் சாகிறேன் என்ற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கேல் தான் யாக்கோபுக்குப் பிள்ளைகளைப் பெறாததைக்கண்டு, தன் சகோதரியின்மேல் பொறாமைகொண்டு, யாக்கோபை நோக்கி: எனக்குப் பிள்ளை கொடும், இல்லாவிட்டால் நான் சாகிறேன் என்ற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ாக்கோபு ராகேலின்மேல் கோபங்கொண்டு: தேவனல்லோ உன் கர்ப்பத்தை அடைத்திருக்கிறார், நான் தேவனோ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அவள் ஒரு குமாரத்தியையும் பெற்று, அவளுக்குத் தீனாள் என்று பேரிட்ட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 ஆட்டுக்குட்டிகளை யாக்கோபு பிரித்துக்கொண்டு, ஆடுகளை லாபானுடைய மந்தையிலிருக்கும் கலப்புநிறமானவைகளுக்கும் கறுப்பானவைகளெல்லாவற்றிற்கும் எதிராக நிறுத்தி, தன் ஆடுகளை லாபானுடைய மந்தையோடே சேர்க்காமல், தனிப்புறமாக வைத்துக்கொள்வ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 ஆட்டுக்குட்டிகளை யாக்கோபு பிரித்துக்கொண்டு, ஆடுகளை லாபானுடைய மந்தையிலிருக்கும் கலப்புநிறமானவைகளுக்கும் கறுப்பானவைகளெல்லாவற்றிற்கும் எதிராக நிறுத்தி, தன் ஆடுகளை லாபானுடைய மந்தையோடே சேர்க்காமல், தனிப்புறமாக வைத்துக்கொள்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 ஆட்டுக்குட்டிகளை யாக்கோபு பிரித்துக்கொண்டு, ஆடுகளை லாபானுடைய மந்தையிலிருக்கும் கலப்புநிறமானவைகளுக்கும் கறுப்பானவைகளெல்லாவற்றிற்கும் எதிராக நிறுத்தி, தன் ஆடுகளை லாபானுடைய மந்தையோடே சேர்க்காமல், தனிப்புறமாக வைத்துக்கொள்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ள்: இதோ, என் வேலைக்காரியாகிய பில்காள் இருக்கிறாளே; அவள் என் மடிக்குப் பிள்ளைகளைப் பெறவும், அவளாலாகிலும் என் வீடு கட்டப்படவும் அவளிடத்தில் சேரும் என்று சொல்ல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ள்: இதோ, என் வேலைக்காரியாகிய பில்காள் இருக்கிறாளே; அவள் என் மடிக்குப் பிள்ளைகளைப் பெறவும், அவளாலாகிலும் என் வீடு கட்டப்படவும் அவளிடத்தில் சேரும் என்று சொல்ல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க்குத் தன் வேலைக்காரியாகிய பில்காளை மனைவியாகக் கொடுத்தாள்; அப்படியே யாக்கோபு அவளைச் சேர்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ல்காள் கர்ப்பவதியாகி, யாக்கோபுக்கு ஒரு குமாரனைப் பெற்ற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கேல்: தேவன் என் வழக்கைத் தீர்த்து, என் சத்தத்தையும் கேட்டு, எனக்கு ஒரு குமாரனைக் கொடுத்தார் என்று சொல்லி, அவனுக்குத் தாண் என்று பேரிட்ட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கேல்: தேவன் என் வழக்கைத் தீர்த்து, என் சத்தத்தையும் கேட்டு, எனக்கு ஒரு குமாரனைக் கொடுத்தார் என்று சொல்லி, அவனுக்குத் தாண் என்று பேரிட்ட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றுபடியும் ராகேலின் வேலைக்காரியாகிய பில்காள் கர்ப்பவதியாகி, யாக்கோபுக்கு இரண்டாம் குமாரனைப் பெற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ராகேலை நினைத்தருளினார்; அவளுக்குத் தேவன் செவிகொடுத்து, அவள் கர்ப்பந்தரிக்கும்படி செய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ராகேல்: நான் மகா போராட்டமாய் என் சகோதரியோடே போராடி மேற்கொண்டேன் என்று சொல்லி, அவனுக்கு நப்தலி என்று பேரிட்டா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ராகேல்: நான் மகா போராட்டமாய் என் சகோதரியோடே போராடி மேற்கொண்டேன் என்று சொல்லி, அவனுக்கு நப்தலி என்று பேரிட்ட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லேயாள் தான் பிள்ளைபெறுகிறது நின்றுபோனதைக் கண்டு, தன் வேலைக்காரியாகிய சில்பாளை அழைத்து, அவளை யாக்கோபுக்கு மனைவியாகக் கொடுத்த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லேயாள் தான் பிள்ளைபெறுகிறது நின்றுபோனதைக் கண்டு, தன் வேலைக்காரியாகிய சில்பாளை அழைத்து, அவளை யாக்கோபுக்கு மனைவியாகக் கொடுத்த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லத்த ஆடுகள் பொலியும்போது, அந்தக் கொப்புகளுக்கு எதிரே பொலியும்படி யாக்கோபு அவைகளை அந்த ஆடுகளின் கண்களின் முன்பாகக் கால்வாய்களிலே போட்டுவைப்ப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லத்த ஆடுகள் பொலியும்போது, அந்தக் கொப்புகளுக்கு எதிரே பொலியும்படி யாக்கோபு அவைகளை அந்த ஆடுகளின் கண்களின் முன்பாகக் கால்வாய்களிலே போட்டுவைப்ப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லேயாளின் வேலைக்காரியாகிய சில்பாள் யாக்கோபுக்கு ஒரு குமாரனைப் பெற்ற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லவீனமான ஆடுகள் பொலியும்போது, அவைகளைப் போடாமலிருப்பான்; இதனால் பலவீனமானவைகள் லாபானையும், பலமுள்ளவைகள் யாக்கோபையும் சேர்ந்தன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லவீனமான ஆடுகள் பொலியும்போது, அவைகளைப் போடாமலிருப்பான்; இதனால் பலவீனமானவைகள் லாபானையும், பலமுள்ளவைகள் யாக்கோபையும் சேர்ந்தன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லேயாள்: ஏராளமாகிறது என்று சொல்லி, அவனுக்குக் காத் என்று பேரிட்ட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கர்ப்பவதியாகி ஒரு குமாரனைப் பெற்று: தேவன் என் நிந்தையை நீக்கிவிட்டார் என்ற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வ்விதமாய் அந்தப் புருஷன் மிகவும் விருத்தியடைந்து, திரளான ஆடுகளும், வேலைக்காரிகளும், வேலைக்காரரும், ஒட்டகங்களும், கழுதைகளும் உடையவனா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வ்விதமாய் அந்தப் புருஷன் மிகவும் விருத்தியடைந்து, திரளான ஆடுகளும், வேலைக்காரிகளும், வேலைக்காரரும், ஒட்டகங்களும், கழுதைகளும் உடையவனா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லேயாளின் வேலைக்காரியாகிய சில்பாள் யாக்கோபுக்கு இரண்டாம் குமாரனைப் பெற்றா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லேயாள்: நான் பாக்கியவதி, ஸ்திரீகள் என்னைப் பாக்கியவதி என்பார்கள் என்று சொல்லி, அவனுக்கு ஆசேர் என்று பேரிட்டா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ோதுமை அறுப்பு நாட்களிலே ரூபன் வயல்வெளியிலே போய், தூதாயீம் கனிகளைக் கண்டெடுத்து, அவைகளைக் கொண்டுவந்து தன் தாயாகிய லேயாளிடத்தில் கொடுத்தான். அப்பொழுது ராகேல் லேயாளை நோக்கி: உன் குமாரனுடைய தூதாயீம் கனியில் எனக்குக் கொஞ்சம் தா என்றா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ோதுமை அறுப்பு நாட்களிலே ரூபன் வயல்வெளியிலே போய், தூதாயீம் கனிகளைக் கண்டெடுத்து, அவைகளைக் கொண்டுவந்து தன் தாயாகிய லேயாளிடத்தில் கொடுத்தான். அப்பொழுது ராகேல் லேயாளை நோக்கி: உன் குமாரனுடைய தூதாயீம் கனியில் எனக்குக் கொஞ்சம் தா என்றா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வள்: நீ என் புருஷனை எடுத்துக்கொண்டது அற்பகாரியமா? என் குமாரனுடைய தூதாயீம் கனிகளையும் எடுத்துக்கொள்ள வேண்டுமோ என்றாள்; அதற்கு ராகேல்: உன் குமாரனுடைய தூதாயீம் கனிகளுக்கு ஈடாக இன்று இரவு அவர் உன்னோடே சயனிக்கட்டும் என்றா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வள்: நீ என் புருஷனை எடுத்துக்கொண்டது அற்பகாரியமா? என் குமாரனுடைய தூதாயீம் கனிகளையும் எடுத்துக்கொள்ள வேண்டுமோ என்றாள்; அதற்கு ராகேல்: உன் குமாரனுடைய தூதாயீம் கனிகளுக்கு ஈடாக இன்று இரவு அவர் உன்னோடே சயனிக்கட்டும் என்றா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வள்: நீ என் புருஷனை எடுத்துக்கொண்டது அற்பகாரியமா? என் குமாரனுடைய தூதாயீம் கனிகளையும் எடுத்துக்கொள்ள வேண்டுமோ என்றாள்; அதற்கு ராகேல்: உன் குமாரனுடைய தூதாயீம் கனிகளுக்கு ஈடாக இன்று இரவு அவர் உன்னோடே சயனிக்கட்டும் என்றா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யங்காலத்தில் யாக்கோபு வெளியிலிருந்து வருகையில் லேயாள் புறப்பட்டு அவனுக்கு எதிர்கொண்டுபோய்: என் குமாரனுடைய தூதாயீம் கனிகளால் உம்மைக் கொண்டேன்; ஆகையால், நீர் என்னிடத்தில் வரவேண்டும் என்றாள்; அவன் அன்று இரவு அவளோடே சயனி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கர்ப்பவதியாகி ஒரு குமாரனைப் பெற்று: தேவன் என் நிந்தையை நீக்கிவிட்டார் என்றும்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யங்காலத்தில் யாக்கோபு வெளியிலிருந்து வருகையில் லேயாள் புறப்பட்டு அவனுக்கு எதிர்கொண்டுபோய்: என் குமாரனுடைய தூதாயீம் கனிகளால் உம்மைக் கொண்டேன்; ஆகையால், நீர் என்னிடத்தில் வரவேண்டும் என்றாள்; அவன் அன்று இரவு அவளோடே சயனித்த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யங்காலத்தில் யாக்கோபு வெளியிலிருந்து வருகையில் லேயாள் புறப்பட்டு அவனுக்கு எதிர்கொண்டுபோய்: என் குமாரனுடைய தூதாயீம் கனிகளால் உம்மைக் கொண்டேன்; ஆகையால், நீர் என்னிடத்தில் வரவேண்டும் என்றாள்; அவன் அன்று இரவு அவளோடே சயனித்த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லேயாளுக்குச் செவிகொடுத்தார். அவள் கர்ப்பவதியாகி யாக்கோபுக்கு ஐந்தாம் குமாரனைப் பெற்றா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லேயாள்: நான் என் வேலைக்காரியை என் புருஷனுக்குக் கொடுத்த பலனைத் தேவன் எனக்குத் தந்தார் என்று சொல்லி, அவனுக்கு இசக்கார் என்று பேரிட்டா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லேயாள்: நான் என் வேலைக்காரியை என் புருஷனுக்குக் கொடுத்த பலனைத் தேவன் எனக்குத் தந்தார் என்று சொல்லி, அவனுக்கு இசக்கார் என்று பேரிட்டா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ுறம் லேயாள் கர்ப்பவதியாகி யாக்கோபுக்கு ஆறாம் குமாரனைப் பெற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ன்னும் ஒரு குமாரனைக் கர்த்தர் எனக்குத் தருவார் என்றும் சொல்லி, அவனுக்கு யோசேப்பு என்று பேரிட்ட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கேல் யோசேப்பைப் பெற்றபின், யாக்கோபு லாபானை நோக்கி: நான் என் ஸ்தானத்திற்கும் என் தேசத்துக்கும் போக என்னை அனுப்பிவி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ज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मेरी स्त्रियां और मेरे लड़के-बाले, जिनके लिये मैं ने तेरी सेवा की है, उन्हें मुझे दे, कि मैं च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ऊं; तू तो जानता है कि मैं ने तेरी कैसी सेवा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लाबान ने उससे कहा, यदि तेरी दृष्टि में मैं ने अनुग्रह पाया है, तो रह जा: क्योंकि मैं ने अनुभव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 लिया है, कि यहोवा ने तेरे कारण से मुझे आशीष द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फिर उसने कहा, तू ठीक बता कि मैं तुझ को क्या दूं, और मैं उसे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सने उससे कहा तू जानता है कि मैं ने तेरी कैसी सेवा की, और तेरे पशु मेरे पास किस प्रकार से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मेरे आने से पहिले वे कितने थे, और अब कितने हो गए हैं; और यहोवा ने मेरे आने पर तुझे तो आशीष 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: पर मैं अपने घर का काम कब करने पाऊं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उसने फिर कहा, मैं तुझे क्या दूं? याकूब ने कहा, तू मुझे कुछ न दे; यदि तू मेरे लिये एक काम करे,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लिआ: ने कहा, परमेश्वर ने मुझे अच्छा दान दिया है; अब की बार मेरा पति मेरे संग बना रहे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फिर तेरी भेड़-बकरियों को चराऊंगा, और उनकी रक्षा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मैं आज तेरी सब भेड़-बकरियों के बीच हो कर निकलूंगा, और जो भेड़ वा बकरी चित्तीवाली वा चित्कबरी 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ो भेड़ काली हो, और जो बकरी चित्कबरी वा चित्तीवाली हों, उन्हें मैं अलग कर रखूंगा: और मेरी मजदू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वे ही ठहरे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जब आगे को मेरी मजदूरी की चर्चा तेरे साम्हने चले, तब धर्म की यही साक्षी होगी; अर्थात बकर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जो कोई न चित्तीवाली न चित्कबरी हो, और भेड़ों में से जो कोई काली न हो, सो यदि मेरे पास निकले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चोरी की ठहरे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तब लाबान ने कहा, तेरे कहने के अनुसार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सो उसने उसी दिन सब धारी वाले और चित्कबरे बकरों, और सब चित्तीवाली और चित्कबरी बकरियों को, अर्था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न में कुछ उजलापन था, उन को और सब काली भेड़ों को भी अलग करके अपने पुत्रों के हाथ सौंप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मेरे उससे छ: पुत्र उत्पन्न चुके हैं: से उसने उसका नाम जबूलून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उसने अपने और याकूब के बीच में तीन दिन के मार्ग का अन्तर ठहराया: सो याकूब लाबान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ेड़-बकरियों को चरा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याकूब ने चिनार, और बादाम, और अर्मोन वृक्षों की हरी हरी छडिय़ां ले कर, उनके छिलके कहीं क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ील के, उन्हें धारीदार बना दिया, ऐसी कि उन छडिय़ों की सफेदी दिखाई दे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और तब छीली हुई छडिय़ों को भेड़-बकरियों के साम्हने उनके पानी पीने के कठौतों में खड़ा किया; और ज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पानी पीने के लिये आई तब गाभिन ह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छडिय़ों के साम्हने गाभिन हो कर, भेड़-बकरियां धारीवाले, चित्तीवाले और चित्कबरे बच्चे जन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राहेल ने देखा, कि याकूब के लिये मुझ से कोई सन्तान नहीं होता, तब वह अपनी बहिन से डाह करने लगी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याकूब से कहा, मुझे भी सन्तान दे, नहीं तो मर जाऊ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याकूब ने राहेल से क्रोधित हो कर कहा, क्या मैं परमेश्वर हूं? तेरी कोख तो उसी ने बन्द कर रख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त्पश्चात् उसके एक बेटी भी हुई, और उसने उसका नाम दीना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तब याकूब ने भेड़ों के बच्चों को अलग अलग किया, और लाबान की भेड़-बकरियों के मुंह को चित्तीवाल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काले बच्चों की ओर कर दिया; और अपने झुण्ड़ों को उन से अलग रखा, और लाबान की भेड़-बकरियों से मिलने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राहेल ने कहा, अच्छा, मेरी लौंडी बिल्हा हाजिर है: उसी के पास जा, वह मेरे घुटनों पर जनेगी, और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्वारा मेरा भी घर बस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ो उसने उसे अपनी लौंडी बिल्हा को दिया, कि वह उसकी पत्नी हो; और याकूब उसके पास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बिल्हा गर्भवती हुई और याकूब से उसके एक पुत्र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राहेल ने कहा, परमेश्वर ने मेरा न्याय चुकाया और मेरी सुन कर मुझे एक पुत्र दिया: इसलिये उस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ा नाम दान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राहेल की लौंडी बिल्हा फिर गर्भवती हुई और याकूब से एक पुत्र और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परमेश्वर ने राहेल की भी सुधि ली, और उसकी सुनकर उसकी कोख खो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राहेल ने कहा, मैं ने अपनी बहिन के साथ बड़े बल से लिपट कर मल्लयुद्ध किया और अब जीत गई: सो उस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ा नाम नप्ताली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ब लिआ: ने देखा कि मैं जनने से रहित हो गई हूं, तब उसने अपनी लौंडी जिल्पा को ले कर याकूब की पत्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ने के लिये दे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जब जब बलवन्त भेड़-बकरियां गाभिन होती थी, तब तब याकूब उन छडिय़ों को कठौतों में उनके साम्हने र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ता था; जिस से वे छडिय़ों को देखती हुई गाभिन हो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लिआ: की लौंडी जिल्पा के भी याकूब से एक पुत्र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पर जब निर्बल भेड़-बकरियां गाभिन होती थीं, तब वह उन्हें उनके आगे नहीं रखता था। इस से निर्ब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र्बल लाबान की रही, और बलवन्त बलवन्त याकूब की हो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लिआ: ने कहा, अहो भाग्य! सो उसने उसका नाम गाद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सो वह गर्भवती हुई और उसके एक पुत्र उत्पन्न हुआ; सो उसने कहा, परमेश्वर ने मेरी नामधराई को दूर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सो वह पुरूष अत्यन्त धनाढय हो गया, और उसके बहुत सी भेड़-बकरियां, और लौंडियां और दास और ऊंट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दहे हो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फिर लिआ: की लौंडी जिल्पा के याकूब से एक और पुत्र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लिआ: ने कहा, मैं धन्य हूं; निश्चय स्त्रियां मुझे धन्य कहेंगी: सो उसने उसका नाम आशेर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गेहूं की कटनी के दिनों में रूबेन को मैदान में दूदाफल मिले, और वह उन को अपनी माता लिआ: के पास 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, तब राहेल ने लिआ: से कहा, अपने पुत्र के दूदाफलों में से कुछ मुझे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उसने उससे कहा, तू ने जो मेरे पति को ले लिया है सो क्या छोटी बात है? अब क्या तू मेरे पुत्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ूदाफल भी लेने चाहती है? राहेल ने कहा, अच्छा, तेरे पुत्र के दूदाफलों के बदले वह आज रात को तेरे सं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ो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सो सांझ को जब याकूब मैदान से आ रहा था, तब लिआ: उससे भेंट करने को निकली, और कहा, तुझे मेरे ही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ना होगा, क्योंकि मैं ने अपने पुत्र के दूदाफल देकर तुझे सचमुच मोल लिया। तब वह उस रात को उसी के सं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ो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परमेश्वर ने लिआ: की सुनी, सो वह गर्भवती हुई और याकूब से उसके पांचवां पुत्र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लिआ: ने कहा, में ने जो अपने पति को अपनी लौंडी दी, इसलिये परमेश्वर ने मुझे मेरी मजूरी दी है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ो उसने उसका नाम इस्साकार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लिआ: फिर गर्भवती हुई और याकूब से उसके छठवां पुत्र उत्पन्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सो उसने यह कह कर उसका नाम यूसुफ रखा, कि परमेश्वर मुझे एक पुत्र और भी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ब राहेल से यूसुफ उत्पन्न हुआ, तब याकूब ने लाबान से कहा, मुझे विदा कर, कि मैं अपने देश और स्थ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2026-08-02T23:27:56Z</dcterms:created>
  <dcterms:modified xsi:type="dcterms:W3CDTF">2026-08-02T23:27:56Z</dcterms:modified>
  <dc:title>ஆதியாகமம்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