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கேல்: தேவன் என் வழக்கைத் தீர்த்து, என் சத்தத்தையும் கேட்டு, எனக்கு ஒரு குமாரனைக் கொடுத்தார் என்று சொல்லி, அவனுக்குத் தாண் என்று பேரிட்ட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கேல்: தேவன் என் வழக்கைத் தீர்த்து, என் சத்தத்தையும் கேட்டு, எனக்கு ஒரு குமாரனைக் கொடுத்தார் என்று சொல்லி, அவனுக்குத் தாண் என்று பேரிட்ட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றுபடியும் ராகேலின் வேலைக்காரியாகிய பில்காள் கர்ப்பவதியாகி, யாக்கோபுக்கு இரண்டாம் குமாரனைப் பெற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கேல்: நான் மகா போராட்டமாய் என் சகோதரியோடே போராடி மேற்கொண்டேன் என்று சொல்லி, அவனுக்கு நப்தலி என்று பேரிட்ட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கேல்: நான் மகா போராட்டமாய் என் சகோதரியோடே போராடி மேற்கொண்டேன் என்று சொல்லி, அவனுக்கு நப்தலி என்று பேரிட்ட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யாள் தான் பிள்ளைபெறுகிறது நின்றுபோனதைக் கண்டு, தன் வேலைக்காரியாகிய சில்பாளை அழைத்து, அவளை யாக்கோபுக்கு மனைவியாகக் கொடுத்த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லேயாளின் வேலைக்காரியாகிய சில்பாள் யாக்கோபுக்கு ஒரு குமாரனைப் பெற்ற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லேயாள்: ஏராளமாகிறது என்று சொல்லி, அவனுக்குக் காத் என்று பேரிட்ட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லேயாளின் வேலைக்காரியாகிய சில்பாள் யாக்கோபுக்கு இரண்டாம் குமாரனைப் பெற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லேயாள்: நான் பாக்கியவதி, ஸ்திரீகள் என்னைப் பாக்கியவதி என்பார்கள் என்று சொல்லி, அவனுக்கு ஆசேர் என்று பேரிட்ட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கேல் தான் யாக்கோபுக்குப் பிள்ளைகளைப் பெறாததைக்கண்டு, தன் சகோதரியின்மேல் பொறாமைகொண்டு, யாக்கோபை நோக்கி: எனக்குப் பிள்ளை கொடும், இல்லாவிட்டால் நான் சாகிறேன் என்ற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லேயாள்: நான் பாக்கியவதி, ஸ்திரீகள் என்னைப் பாக்கியவதி என்பார்கள் என்று சொல்லி, அவனுக்கு ஆசேர் என்று பேரிட்ட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ோதுமை அறுப்பு நாட்களிலே ரூபன் வயல்வெளியிலே போய், தூதாயீம் கனிகளைக் கண்டெடுத்து, அவைகளைக் கொண்டுவந்து தன் தாயாகிய லேயாளிடத்தில் கொடுத்தான். அப்பொழுது ராகேல் லேயாளை நோக்கி: உன் குமாரனுடைய தூதாயீம் கனியில் எனக்குக் கொஞ்சம் தா என்ற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ோதுமை அறுப்பு நாட்களிலே ரூபன் வயல்வெளியிலே போய், தூதாயீம் கனிகளைக் கண்டெடுத்து, அவைகளைக் கொண்டுவந்து தன் தாயாகிய லேயாளிடத்தில் கொடுத்தான். அப்பொழுது ராகேல் லேயாளை நோக்கி: உன் குமாரனுடைய தூதாயீம் கனியில் எனக்குக் கொஞ்சம் தா என்ற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ள்: நீ என் புருஷனை எடுத்துக்கொண்டது அற்பகாரியமா? என் குமாரனுடைய தூதாயீம் கனிகளையும் எடுத்துக்கொள்ள வேண்டுமோ என்றாள்; அதற்கு ராகேல்: உன் குமாரனுடைய தூதாயீம் கனிகளுக்கு ஈடாக இன்று இரவு அவர் உன்னோடே சயனிக்கட்டும் எ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ள்: நீ என் புருஷனை எடுத்துக்கொண்டது அற்பகாரியமா? என் குமாரனுடைய தூதாயீம் கனிகளையும் எடுத்துக்கொள்ள வேண்டுமோ என்றாள்; அதற்கு ராகேல்: உன் குமாரனுடைய தூதாயீம் கனிகளுக்கு ஈடாக இன்று இரவு அவர் உன்னோடே சயனிக்கட்டும் என்ற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ள்: நீ என் புருஷனை எடுத்துக்கொண்டது அற்பகாரியமா? என் குமாரனுடைய தூதாயீம் கனிகளையும் எடுத்துக்கொள்ள வேண்டுமோ என்றாள்; அதற்கு ராகேல்: உன் குமாரனுடைய தூதாயீம் கனிகளுக்கு ஈடாக இன்று இரவு அவர் உன்னோடே சயனிக்கட்டும் என்ற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யங்காலத்தில் யாக்கோபு வெளியிலிருந்து வருகையில் லேயாள் புறப்பட்டு அவனுக்கு எதிர்கொண்டுபோய்: என் குமாரனுடைய தூதாயீம் கனிகளால் உம்மைக் கொண்டேன்; ஆகையால், நீர் என்னிடத்தில் வரவேண்டும் என்றாள்; அவன் அன்று இரவு அவளோடே சயனி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யங்காலத்தில் யாக்கோபு வெளியிலிருந்து வருகையில் லேயாள் புறப்பட்டு அவனுக்கு எதிர்கொண்டுபோய்: என் குமாரனுடைய தூதாயீம் கனிகளால் உம்மைக் கொண்டேன்; ஆகையால், நீர் என்னிடத்தில் வரவேண்டும் என்றாள்; அவன் அன்று இரவு அவளோடே சயன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யங்காலத்தில் யாக்கோபு வெளியிலிருந்து வருகையில் லேயாள் புறப்பட்டு அவனுக்கு எதிர்கொண்டுபோய்: என் குமாரனுடைய தூதாயீம் கனிகளால் உம்மைக் கொண்டேன்; ஆகையால், நீர் என்னிடத்தில் வரவேண்டும் என்றாள்; அவன் அன்று இரவு அவளோடே சயன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லேயாளுக்குச் செவிகொடுத்தார். அவள் கர்ப்பவதியாகி யாக்கோபுக்கு ஐந்தாம் குமாரனைப் பெற்ற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கேல் தான் யாக்கோபுக்குப் பிள்ளைகளைப் பெறாததைக்கண்டு, தன் சகோதரியின்மேல் பொறாமைகொண்டு, யாக்கோபை நோக்கி: எனக்குப் பிள்ளை கொடும், இல்லாவிட்டால் நான் சாகிறேன் என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லேயாள்: நான் என் வேலைக்காரியை என் புருஷனுக்குக் கொடுத்த பலனைத் தேவன் எனக்குத் தந்தார் என்று சொல்லி, அவனுக்கு இசக்கார் என்று பேரிட்ட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லேயாள்: நான் என் வேலைக்காரியை என் புருஷனுக்குக் கொடுத்த பலனைத் தேவன் எனக்குத் தந்தார் என்று சொல்லி, அவனுக்கு இசக்கார் என்று பேரிட்ட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ுறம் லேயாள் கர்ப்பவதியாகி யாக்கோபுக்கு ஆறாம் குமாரனைப் பெற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லேயாள்: தேவன் எனக்கு நல்ல ஈவைத்தந்தார்; என் புருஷனுக்கு நான் ஆறு குமாரரைப் பெற்றபடியால், இப்பொழுது அவர் என்னுடனே வாசம்பண்ணுவார் என்று சொல்லி, அவனுக்குச் செபுலோன் என்று பேரிட்ட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லேயாள்: தேவன் எனக்கு நல்ல ஈவைத்தந்தார்; என் புருஷனுக்கு நான் ஆறு குமாரரைப் பெற்றபடியால், இப்பொழுது அவர் என்னுடனே வாசம்பண்ணுவார் என்று சொல்லி, அவனுக்குச் செபுலோன் என்று பேரிட்ட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வள் ஒரு குமாரத்தியையும் பெற்று, அவளுக்குத் தீனாள் என்று பேரிட்ட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ராகேலை நினைத்தருளினார்; அவளுக்குத் தேவன் செவிகொடுத்து, அவள் கர்ப்பந்தரிக்கும்படி செய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் கர்ப்பவதியாகி ஒரு குமாரனைப் பெற்று: தேவன் என் நிந்தையை நீக்கிவிட்டார் என்ற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ன்னும் ஒரு குமாரனைக் கர்த்தர் எனக்குத் தருவார் என்றும் சொல்லி, அவனுக்கு யோசேப்பு என்று பேரிட்ட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கேல் யோசேப்பைப் பெற்றபின், யாக்கோபு லாபானை நோக்கி: நான் என் ஸ்தானத்திற்கும் என் தேசத்துக்கும் போக என்னை அனுப்பி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ாக்கோபு ராகேலின்மேல் கோபங்கொண்டு: தேவனல்லோ உன் கர்ப்பத்தை அடைத்திருக்கிறார், நான் தேவனோ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கேல் யோசேப்பைப் பெற்றபின், யாக்கோபு லாபானை நோக்கி: நான் என் ஸ்தானத்திற்கும் என் தேசத்துக்கும் போக என்னை அனுப்பிவி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மக்கு ஊழியஞ்செய்து சம்பாதித்த என் மனைவிகளையும் என் பிள்ளைகளையும் எனக்குத் தாரும்; நான் போவேன், நான் உம்மிடத்தில் சேவித்த சேவகத்தை நீர் அறிந்திருக்கிறீர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மக்கு ஊழியஞ்செய்து சம்பாதித்த என் மனைவிகளையும் என் பிள்ளைகளையும் எனக்குத் தாரும்; நான் போவேன், நான் உம்மிடத்தில் சேவித்த சேவகத்தை நீர் அறிந்திருக்கிறீர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லாபான்: உன் கண்களில் எனக்குத் தயவு கிடைத்ததேயானால் நீ இரு; உன்னிமித்தம் கர்த்தர் என்னை ஆசீர்வதித்தார் என்று குறிப்பினால் அறிந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லாபான்: உன் கண்களில் எனக்குத் தயவு கிடைத்ததேயானால் நீ இரு; உன்னிமித்தம் கர்த்தர் என்னை ஆசீர்வதித்தார் என்று குறிப்பினால் அறிந்த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சம்பளம் இன்னதென்று எனக்குச் சொல், நான் அதைத் தருவேன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 அவன் நான் உம்மைச் சேவித்த விதமும், உம்முடைய மந்தை என்னிடத்தில் இருந்த விதமும் அறிந்திருக்கிறீ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வருமுன்னே உமக்கு இருந்தது கொஞ்சம்; நான் வந்தபின் கர்த்தர் உம்மை ஆசீர்வதித்ததினால் அது மிகவும் பெருகியிருக்கிறது; இனி நான் என் குடும்பத்துக்குச் சம்பாத்தியம்பண்ணுவது எப்பொழுது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வருமுன்னே உமக்கு இருந்தது கொஞ்சம்; நான் வந்தபின் கர்த்தர் உம்மை ஆசீர்வதித்ததினால் அது மிகவும் பெருகியிருக்கிறது; இனி நான் என் குடும்பத்துக்குச் சம்பாத்தியம்பண்ணுவது எப்பொழுது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: நான் உனக்கு என்ன தரவேண்டும் என்றான்; யாக்கோபு: நீர் எனக்கு ஒன்றும் தரவேண்டியதில்லை; நான் சொல்லுகிறபடி நீர் எனக்குச் செய்தால், உம்முடைய மந்தையைத் திரும்ப மேய்த்துக் கா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ாக்கோபு ராகேலின்மேல் கோபங்கொண்டு: தேவனல்லோ உன் கர்ப்பத்தை அடைத்திருக்கிறார், நான் தேவனோ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: நான் உனக்கு என்ன தரவேண்டும் என்றான்; யாக்கோபு: நீர் எனக்கு ஒன்றும் தரவேண்டியதில்லை; நான் சொல்லுகிறபடி நீர் எனக்குச் செய்தால், உம்முடைய மந்தையைத் திரும்ப மேய்த்துக் கா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ன்றைக்குப் போய், உம்முடைய மந்தைகளையெல்லாம் பார்வையிட்டு, அவைகளில் புள்ளியும் வரியும் கறுப்புமுள்ள செம்மறியாடுகளையும், வரியும் புள்ளியுமுள்ள வெள்ளாடுகளையும் பிரித்துவிடுகிறேன்; அப்படிப்பட்டவை இனி எனக்குச் சம்பளமாயிருக்கட்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ன்றைக்குப் போய், உம்முடைய மந்தைகளையெல்லாம் பார்வையிட்டு, அவைகளில் புள்ளியும் வரியும் கறுப்புமுள்ள செம்மறியாடுகளையும், வரியும் புள்ளியுமுள்ள வெள்ளாடுகளையும் பிரித்துவிடுகிறேன்; அப்படிப்பட்டவை இனி எனக்குச் சம்பளமாயிருக்கட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ன்றைக்குப் போய், உம்முடைய மந்தைகளையெல்லாம் பார்வையிட்டு, அவைகளில் புள்ளியும் வரியும் கறுப்புமுள்ள செம்மறியாடுகளையும், வரியும் புள்ளியுமுள்ள வெள்ளாடுகளையும் பிரித்துவிடுகிறேன்; அப்படிப்பட்டவை இனி எனக்குச் சம்பளமாயிருக்கட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இனிமேல் என் சம்பளமாகிய இவற்றை நீர் பார்வையிடும்போது, என் நீதி விளங்கும்; புள்ளியும் வரியுமில்லாத வெள்ளாடுகளும், கறுப்பான செம்மறியாடுகளும் என் வசத்தில் இருந்தால், அவையெல்லாம் என்னால் திருடிக்கொள்ளப்பட்டவைகளாய் எண்ணப்படட்டும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இனிமேல் என் சம்பளமாகிய இவற்றை நீர் பார்வையிடும்போது, என் நீதி விளங்கும்; புள்ளியும் வரியுமில்லாத வெள்ளாடுகளும், கறுப்பான செம்மறியாடுகளும் என் வசத்தில் இருந்தால், அவையெல்லாம் என்னால் திருடிக்கொள்ளப்பட்டவைகளாய் எண்ணப்படட்டும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இனிமேல் என் சம்பளமாகிய இவற்றை நீர் பார்வையிடும்போது, என் நீதி விளங்கும்; புள்ளியும் வரியுமில்லாத வெள்ளாடுகளும், கறுப்பான செம்மறியாடுகளும் என் வசத்தில் இருந்தால், அவையெல்லாம் என்னால் திருடிக்கொள்ளப்பட்டவைகளாய் எண்ணப்படட்டும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லாபான்: நீ சொன்னபடியே ஆகட்டும் என்று சொல்லி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நாளிலே கலப்பு நிறமும் வரியுமுள்ள வெள்ளாட்டுக் கடாக்களையும், புள்ளியும் வரியுமுள்ள வெள்ளாடுகள் யாவையும், சற்று வெண்மையும் கருமையுமுள்ள செம்மறியாடுகள் யாவையும் பிரித்து, தன் குமாரரிடத்தில் ஒப்புவித்த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நாளிலே கலப்பு நிறமும் வரியுமுள்ள வெள்ளாட்டுக் கடாக்களையும், புள்ளியும் வரியுமுள்ள வெள்ளாடுகள் யாவையும், சற்று வெண்மையும் கருமையுமுள்ள செம்மறியாடுகள் யாவையும் பிரித்து, தன் குமாரரிடத்தில் ஒப்புவித்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ள்: இதோ, என் வேலைக்காரியாகிய பில்காள் இருக்கிறாளே; அவள் என் மடிக்குப் பிள்ளைகளைப் பெறவும், அவளாலாகிலும் என் வீடு கட்டப்படவும் அவளிடத்தில் சேரும் என்று சொல்லி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நாளிலே கலப்பு நிறமும் வரியுமுள்ள வெள்ளாட்டுக் கடாக்களையும், புள்ளியும் வரியுமுள்ள வெள்ளாடுகள் யாவையும், சற்று வெண்மையும் கருமையுமுள்ள செம்மறியாடுகள் யாவையும் பிரித்து, தன் குமாரரிடத்தில் ஒப்புவித்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னக்கும் யாக்கோபுக்கும் இடையிலே மூன்று நாள் பிரயாண தூரத்தில் இருக்கும்படி வைத்தான். லாபானுடைய மற்ற ஆடுகளை யாக்கோபு மேய்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னக்கும் யாக்கோபுக்கும் இடையிலே மூன்று நாள் பிரயாண தூரத்தில் இருக்கும்படி வைத்தான். லாபானுடைய மற்ற ஆடுகளை யாக்கோபு மேய்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பு யாக்கோபு பச்சையாயிருக்கிற புன்னை, வாதுமை அர்மோன் என்னும் மரங்களின் கொப்புகளை வெட்டி, இடையிடையே வெண்மை தோன்றும்படி, பட்டையை உரித்த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பு யாக்கோபு பச்சையாயிருக்கிற புன்னை, வாதுமை அர்மோன் என்னும் மரங்களின் கொப்புகளை வெட்டி, இடையிடையே வெண்மை தோன்றும்படி, பட்டையை உரி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ன் உரித்த கொப்புகளை ஆடுகள் தண்ணீர் குடிக்க வரும் கால்வாய்களிலும் தொட்டிகளிலும் ஆடுகளுக்கு எதிராகப் போட்டுவைப்பான்; ஆடுகள் தண்ணீர் குடிக்க வரும்போது பொலிவதுண்ட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ான் உரித்த கொப்புகளை ஆடுகள் தண்ணீர் குடிக்க வரும் கால்வாய்களிலும் தொட்டிகளிலும் ஆடுகளுக்கு எதிராகப் போட்டுவைப்பான்; ஆடுகள் தண்ணீர் குடிக்க வரும்போது பொலிவதுண்ட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டுகள் அந்தக் கொப்புகளுக்கு முன்பாகப் பொலிந்தபடியால், அவைகள் கலப்பு நிறமுள்ளதும் புள்ளியுள்ளதும் வரியுள்ளதுமான குட்டிகளைப் போட்ட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டுகள் அந்தக் கொப்புகளுக்கு முன்பாகப் பொலிந்தபடியால், அவைகள் கலப்பு நிறமுள்ளதும் புள்ளியுள்ளதும் வரியுள்ளதுமான குட்டிகளைப் போட்ட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 ஆட்டுக்குட்டிகளை யாக்கோபு பிரித்துக்கொண்டு, ஆடுகளை லாபானுடைய மந்தையிலிருக்கும் கலப்புநிறமானவைகளுக்கும் கறுப்பானவைகளெல்லாவற்றிற்கும் எதிராக நிறுத்தி, தன் ஆடுகளை லாபானுடைய மந்தையோடே சேர்க்காமல், தனிப்புறமாக வைத்துக்கொள்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ள்: இதோ, என் வேலைக்காரியாகிய பில்காள் இருக்கிறாளே; அவள் என் மடிக்குப் பிள்ளைகளைப் பெறவும், அவளாலாகிலும் என் வீடு கட்டப்படவும் அவளிடத்தில் சேரும் என்று சொல்லி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 ஆட்டுக்குட்டிகளை யாக்கோபு பிரித்துக்கொண்டு, ஆடுகளை லாபானுடைய மந்தையிலிருக்கும் கலப்புநிறமானவைகளுக்கும் கறுப்பானவைகளெல்லாவற்றிற்கும் எதிராக நிறுத்தி, தன் ஆடுகளை லாபானுடைய மந்தையோடே சேர்க்காமல், தனிப்புறமாக வைத்துக்கொள்வ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 ஆட்டுக்குட்டிகளை யாக்கோபு பிரித்துக்கொண்டு, ஆடுகளை லாபானுடைய மந்தையிலிருக்கும் கலப்புநிறமானவைகளுக்கும் கறுப்பானவைகளெல்லாவற்றிற்கும் எதிராக நிறுத்தி, தன் ஆடுகளை லாபானுடைய மந்தையோடே சேர்க்காமல், தனிப்புறமாக வைத்துக்கொள்வ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லத்த ஆடுகள் பொலியும்போது, அந்தக் கொப்புகளுக்கு எதிரே பொலியும்படி யாக்கோபு அவைகளை அந்த ஆடுகளின் கண்களின் முன்பாகக் கால்வாய்களிலே போட்டுவைப்ப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லத்த ஆடுகள் பொலியும்போது, அந்தக் கொப்புகளுக்கு எதிரே பொலியும்படி யாக்கோபு அவைகளை அந்த ஆடுகளின் கண்களின் முன்பாகக் கால்வாய்களிலே போட்டுவைப்ப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லவீனமான ஆடுகள் பொலியும்போது, அவைகளைப் போடாமலிருப்பான்; இதனால் பலவீனமானவைகள் லாபானையும், பலமுள்ளவைகள் யாக்கோபையும் சேர்ந்தன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லவீனமான ஆடுகள் பொலியும்போது, அவைகளைப் போடாமலிருப்பான்; இதனால் பலவீனமானவைகள் லாபானையும், பலமுள்ளவைகள் யாக்கோபையும் சேர்ந்தன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வ்விதமாய் அந்தப் புருஷன் மிகவும் விருத்தியடைந்து, திரளான ஆடுகளும், வேலைக்காரிகளும், வேலைக்காரரும், ஒட்டகங்களும், கழுதைகளும் உடையவனா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வ்விதமாய் அந்தப் புருஷன் மிகவும் விருத்தியடைந்து, திரளான ஆடுகளும், வேலைக்காரிகளும், வேலைக்காரரும், ஒட்டகங்களும், கழுதைகளும் உடையவனா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க்குத் தன் வேலைக்காரியாகிய பில்காளை மனைவியாகக் கொடுத்தாள்; அப்படியே யாக்கோபு அவளைச் சேர்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ல்காள் கர்ப்பவதியாகி, யாக்கோபுக்கு ஒரு குமாரனைப் பெற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Rachel said, God has judged me, and has also heard my voice, and has given me a 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called she his name 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Bilhah Rachel's maid conceived again, and bare Jacob a second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Rachel said, With great wrestlings have I wrestled with my sister, and I have prevaile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called his name Naphtal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Leah saw that she had left bearing, she took Zilpah her maid, and gave her Jacob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Zilpah Leah's maid bare Jacob a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Leah said, A troop comes: and she called his name G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Zilpah Leah's maid bare Jacob a second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Leah said, Happy am I, for the daughters will call me blessed: and she called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Rachel saw that she bare Jacob no children, Rachel envied her sister; and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Reuben went in the days of wheat harvest, and found mandrakes in the field, and brough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s mother Leah. Then Rachel said to Leah, Give me, I pray you, of your son's mandr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he said unto her, Is it a small matter that you have taken my husband? and would you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my son's mandrakes also? And Rachel said, Therefore he shall lie with you to night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's mandr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acob came out of the field in the evening, and Leah went out to meet him, and said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st come in unto me; for surely I have hired you with my son's mandrakes. And he lay with h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God hearkened unto Leah, and she conceived, and bare Jacob the fifth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, Give me children, or else I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Leah said, God has given me my hire, because I have given my maiden to my husband: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his name Issach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Leah conceived again, and bare Jacob the sixth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Leah said, God has imbued me with a good dowry; now will my husband dwell with me, becaus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orn him six sons: and she called his name Zebul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fterwards she bare a daughter, and called her name Di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God remembered Rachel, and God hearkened to her, and opened her w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she conceived, and bare a son; and said, God has taken away my reproa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she called his name Joseph; and said, The LORD shall add to me another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came to pass, when Rachel had born Joseph, that Jacob said unto Laban, Send me away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acob's anger was kindled against Rachel: and he said, Am I in God's position, who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may go unto mine own place, and to my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Give me my wives and my children, for whom I have served you, and let me go: for you know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 which I have don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Laban said unto him, I pray you, if I have found favour in yours eyes, tarry: for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rned by experience that the LORD has blessed me for your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said, Appoint me your wages, and I will giv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said unto him, You know how I have served you, and how your cattle was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it was little which you had before I came, and it is now increased unto a multitude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s blessed you since my coming: and now when shall I provide for mine own house 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aid, What shall I give you? And Jacob said, You shall not give me any thing: if you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held from you the fruit of the wom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this thing for me, I will again feed and keep your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 will pass through all your flock to day, removing from thence all the speckled and spot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all the brown cattle among the sheep, and the spotted and speckled among the goat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uch shall be my h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o shall my righteousness answer for me in time to come, when it shall come for my hir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ce: every one that is not speckled and spotted among the goats, and brown among the shee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hall be counted stolen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Laban said, Behold, I would it might be according to 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removed that day the he goats that were striped with bands and spotted, and all the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ats that were speckled and spotted, and every one that had some white in it, and all the br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e said, Behold my maid Bilhah, go in unto her; and she shall bear upon my knees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sheep, and gave them into the hand of hi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e set three days' journey between himself and Jacob: and Jacob fed the rest of Laba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Jacob took him rods of green poplar, and of the hazel and chestnut tree; and stripped whi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kes in them, and made the white appear which was in the r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he set the rods which he had stripped before the flocks in the gutters in the wat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oughs when the flocks came to drink, that they should conceive when they came to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flocks conceived before the rods, and brought forth cattle striped with bands, speck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pot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Jacob did separate the lambs, and set the faces of the flocks toward the striped with b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have children by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brown in the flock of Laban; and he put his own flocks by themselves, and put them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Laban's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it came to pass, whenever the stronger cattle did conceive, that Jacob laid the rods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yes of the cattle in the gutters, that they might conceive among the r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But when the cattle were feeble, he put them not in: so the feebler were Laban'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er Jacob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man increased exceedingly, and had much cattle, and maidservants, and male servan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ls, and a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he gave him Bilhah her handmaid to wife: and Jacob went in unto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Bilhah conceived, and bare Jacob a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2026-06-03T08:41:22Z</dcterms:created>
  <dcterms:modified xsi:type="dcterms:W3CDTF">2026-06-03T08:41:22Z</dcterms:modified>
  <dc:title>ஆதியாகமம்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