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Override PartName="/ppt/slides/slide124.xml" ContentType="application/vnd.openxmlformats-officedocument.presentationml.slide+xml"/>
  <Override PartName="/ppt/notesSlides/notesSlide124.xml" ContentType="application/vnd.openxmlformats-officedocument.presentationml.notesSlide+xml"/>
  <Override PartName="/ppt/slides/slide125.xml" ContentType="application/vnd.openxmlformats-officedocument.presentationml.slide+xml"/>
  <Override PartName="/ppt/notesSlides/notesSlide125.xml" ContentType="application/vnd.openxmlformats-officedocument.presentationml.notesSlide+xml"/>
  <Override PartName="/ppt/slides/slide126.xml" ContentType="application/vnd.openxmlformats-officedocument.presentationml.slide+xml"/>
  <Override PartName="/ppt/notesSlides/notesSlide126.xml" ContentType="application/vnd.openxmlformats-officedocument.presentationml.notesSlide+xml"/>
  <Override PartName="/ppt/slides/slide127.xml" ContentType="application/vnd.openxmlformats-officedocument.presentationml.slide+xml"/>
  <Override PartName="/ppt/notesSlides/notesSlide127.xml" ContentType="application/vnd.openxmlformats-officedocument.presentationml.notesSlide+xml"/>
  <Override PartName="/ppt/slides/slide128.xml" ContentType="application/vnd.openxmlformats-officedocument.presentationml.slide+xml"/>
  <Override PartName="/ppt/notesSlides/notesSlide128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9.xml" ContentType="application/vnd.openxmlformats-officedocument.presentationml.notesSlide+xml"/>
  <Override PartName="/ppt/slides/slide130.xml" ContentType="application/vnd.openxmlformats-officedocument.presentationml.slide+xml"/>
  <Override PartName="/ppt/notesSlides/notesSlide130.xml" ContentType="application/vnd.openxmlformats-officedocument.presentationml.notesSlide+xml"/>
  <Override PartName="/ppt/slides/slide131.xml" ContentType="application/vnd.openxmlformats-officedocument.presentationml.slide+xml"/>
  <Override PartName="/ppt/notesSlides/notesSlide131.xml" ContentType="application/vnd.openxmlformats-officedocument.presentationml.notesSlide+xml"/>
  <Override PartName="/ppt/slides/slide132.xml" ContentType="application/vnd.openxmlformats-officedocument.presentationml.slide+xml"/>
  <Override PartName="/ppt/notesSlides/notesSlide132.xml" ContentType="application/vnd.openxmlformats-officedocument.presentationml.notesSlide+xml"/>
  <Override PartName="/ppt/slides/slide133.xml" ContentType="application/vnd.openxmlformats-officedocument.presentationml.slide+xml"/>
  <Override PartName="/ppt/notesSlides/notesSlide1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presProps" Target="presProps.xml"/>
  <Relationship Id="rId137" Type="http://schemas.openxmlformats.org/officeDocument/2006/relationships/viewProps" Target="viewProps.xml"/>
  <Relationship Id="rId1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த்திரத்தையலாடையை உனக்கு உடுத்தி, சாயந்தீர்ந்த பாதரட்சைகளை உனக்குத் தரித்து, கட்ட மெல்லிய புடவையையும், மூடிக்கொள்ளப் பட்டுச் சால்வையையும் உனக்குக் கொடுத்து,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ோதும் உன் சகோதரிகளைக் குற்றவாளிகள் என்று தீர்த்த நீ அவர்களைப்பார்க்கிலும் அருவருப்பாகச் செய்த உன் பாவங்களினிமித்தம் உன் இலச்சையைச் சுமந்துகொள்; உன்னைப் பார்க்கிலும் அவர்கள் நீதியுள்ளவர்கள்; உன் சகோதரிகளை நீதியுள்ளவர்களென்று விளங்கப்பண்ணின நீ வெட்கமடைந்து, உன் இலச்சையைச் சுமந்துகொள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ோதும் உன் சகோதரிகளைக் குற்றவாளிகள் என்று தீர்த்த நீ அவர்களைப்பார்க்கிலும் அருவருப்பாகச் செய்த உன் பாவங்களினிமித்தம் உன் இலச்சையைச் சுமந்துகொள்; உன்னைப் பார்க்கிலும் அவர்கள் நீதியுள்ளவர்கள்; உன் சகோதரிகளை நீதியுள்ளவர்களென்று விளங்கப்பண்ணின நீ வெட்கமடைந்து, உன் இலச்சையைச் சுமந்துகொள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ன் சோதோமும் அவள் குமாரத்திகளும் சிறையிருப்பையும், சமாரியாவும் அவள் குமாரத்திகளும் சிறையிருக்கிற சிறையிருப்பையும் திருப்பும்போது, அவர்கள் நடுவில் நீ சிறையிருக்கிற உன்னுடைய சிறையிருப்பையும் திருப்புவே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ன் சோதோமும் அவள் குமாரத்திகளும் சிறையிருப்பையும், சமாரியாவும் அவள் குமாரத்திகளும் சிறையிருக்கிற சிறையிருப்பையும் திருப்பும்போது, அவர்கள் நடுவில் நீ சிறையிருக்கிற உன்னுடைய சிறையிருப்பையும் திருப்புவே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ன் சோதோமும் அவள் குமாரத்திகளும் சிறையிருப்பையும், சமாரியாவும் அவள் குமாரத்திகளும் சிறையிருக்கிற சிறையிருப்பையும் திருப்பும்போது, அவர்கள் நடுவில் நீ சிறையிருக்கிற உன்னுடைய சிறையிருப்பையும் திருப்புவே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தினால் நீ அவர்களுக்கு ஆறுதலாக இருந்து, உன் இலச்சையைச் சுமந்து; நீ செய்த எல்லாவற்றினாலும் வெட்கமடைவாய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தினால் நீ அவர்களுக்கு ஆறுதலாக இருந்து, உன் இலச்சையைச் சுமந்து; நீ செய்த எல்லாவற்றினாலும் வெட்கமடைவாய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உன் சகோதரிகளாகிய சோதோமும் அவள் குமாரத்திகளும் தங்கள் முந்தின சீருக்குத் திரும்புவார்கள்; நீயும் உன் குமாரத்திகளும் உங்கள் முந்தின சீருக்குத் திரும்புவீர்கள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உன் சகோதரிகளாகிய சோதோமும் அவள் குமாரத்திகளும் தங்கள் முந்தின சீருக்குத் திரும்புவார்கள்; நீயும் உன் குமாரத்திகளும் உங்கள் முந்தின சீருக்குத் திரும்புவீர்கள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உன் சகோதரிகளாகிய சோதோமும் அவள் குமாரத்திகளும் தங்கள் முந்தின சீருக்குத் திரும்புவார்கள்; நீயும் உன் குமாரத்திகளும் உங்கள் முந்தின சீருக்குத் திரும்பு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த்திரத்தையலாடையை உனக்கு உடுத்தி, சாயந்தீர்ந்த பாதரட்சைகளை உனக்குத் தரித்து, கட்ட மெல்லிய புடவையையும், மூடிக்கொள்ளப் பட்டுச் சால்வையையும் உனக்குக் கொடுத்து,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உன்னை வெறுக்கும் சீரியாவின் குமாரத்திகளும், அவளைச் சுற்றிலும் இருக்கிற பெலிஸ்தரின் குமாரத்திகளும் அவமானம் பண்ணினபோது உன் பொல்லாப்பு வெளியாயிற்றே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அதற்குமுன் உன் கெர்வத்தின் நாளிலே உன் சகோதரியாகிய சோதோமின் பெயரை உன் வாயினாலே உச்சரிக்கவுமாட்டாய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அதற்குமுன் உன் கெர்வத்தின் நாளிலே உன் சகோதரியாகிய சோதோமின் பெயரை உன் வாயினாலே உச்சரிக்கவுமாட்டாய்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அதற்குமுன் உன் கெர்வத்தின் நாளிலே உன் சகோதரியாகிய சோதோமின் பெயரை உன் வாயினாலே உச்சரிக்கவுமாட்டாய்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உன் முறைகேட்டையும் உன் அருவருப்புகளையும் நீ சுமப்பாய் என்று கர்த்தர் சொல்லுகிறார்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ராகிய ஆண்டவர் சொல்லுகிறது என்னவென்றால்: உடன்படிக்கையை முறித்துபோடுகிறதினால் ஆணையை அசட்டைபண்ணின நீ செய்ததுபோல நான் உனக்குச் செய்வேன்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ராகிய ஆண்டவர் சொல்லுகிறது என்னவென்றால்: உடன்படிக்கையை முறித்துபோடுகிறதினால் ஆணையை அசட்டைபண்ணின நீ செய்ததுபோல நான் உனக்குச் செய்வேன்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ஆகிலும் உன் இளவயதில் உன்னோடே பண்ணின என் உடன்படிக்கையை நான் நினைத்து, நித்திய உடன்படிக்கையை உனக்கு ஏற்படுத்துவேன்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ஆகிலும் உன் இளவயதில் உன்னோடே பண்ணின என் உடன்படிக்கையை நான் நினைத்து, நித்திய உடன்படிக்கையை உனக்கு ஏற்படுத்துவேன்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ப்பொழுது உன் தமக்கைகளையும் உன் தங்கைகளையும் நீ சேர்த்துக்கொள்ளுகையில், உன் வழிகளை நினைத்து நாணுவாய்; அவர்களை நான் உனக்கு குமாரத்திகளாகக் கொடுப்பேன்; உன்னுடைய உடன்படிக்கையைப் பார்த்துக் கொடுப்ப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ை ஆபரணங்களால் அலங்கரித்து, உன் கைகளிலே கடகங்களையும், உன் கழுத்திலே சரப்பணியையும் போட்டு,]]></a:t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ப்பொழுது உன் தமக்கைகளையும் உன் தங்கைகளையும் நீ சேர்த்துக்கொள்ளுகையில், உன் வழிகளை நினைத்து நாணுவாய்; அவர்களை நான் உனக்கு குமாரத்திகளாகக் கொடுப்பேன்; உன்னுடைய உடன்படிக்கையைப் பார்த்துக் கொடுப்பதில்லை.]]></a:t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உன்னோடே என் உடன்படிக்கையைப்பண்ணி ஏற்படுத்துவேன்; அப்பொழுது நான் கர்த்தர் என்று அறிவாய்.]]></a:t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நீ செய்த எல்லாவற்றையும் நான் மன்னித்தருளும்போது, நீ நினைத்து வெட்கி, உன் நாணத்தினால் உன் வாயை இனித் திறக்கமாட்டாதிருப்பாய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நீ செய்த எல்லாவற்றையும் நான் மன்னித்தருளும்போது, நீ நினைத்து வெட்கி, உன் நாணத்தினால் உன் வாயை இனித் திறக்கமாட்டாதிருப்பாய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ருசலேமின் அருவருப்புகளை அதற்கு அறிவித்துச் சொல்லவேண்டியது என்னவென்றால்:]]></a:t>
            </a:r>
          </a:p>
        </p:txBody>
      </p:sp>
    </p:spTree>
  </p:cSld>
</p:notes>
</file>

<file path=ppt/notesSlides/notesSlide1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எருசலேமுக்குச் சொல்லுகிறார், கானான் தேசமே உன் உற்பத்திக்கும் உன் பிறப்புக்கும் இடம், உன் தகப்பன் எமோரியன், உன் தாய் ஏத்தித்தி.]]></a:t>
            </a:r>
          </a:p>
        </p:txBody>
      </p:sp>
    </p:spTree>
  </p:cSld>
</p:notes>
</file>

<file path=ppt/notesSlides/notesSlide1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எருசலேமுக்குச் சொல்லுகிறார், கானான் தேசமே உன் உற்பத்திக்கும் உன் பிறப்புக்கும் இடம், உன் தகப்பன் எமோரியன், உன் தாய் ஏத்தித்தி.]]></a:t>
            </a:r>
          </a:p>
        </p:txBody>
      </p:sp>
    </p:spTree>
  </p:cSld>
</p:notes>
</file>

<file path=ppt/notesSlides/notesSlide1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பிறப்பின் வர்த்தமானம் என்னவென்றால், நீ பிறந்த நாளிலே உன் தொப்புள் அறுக்கப்படவுமில்லை; நீ சுத்தமாவதற்குத் தண்ணீரினால் குளிப்பாட்டப்படவுமில்லை; துணிகளில் சுற்றப்படவுமில்லை.]]></a:t>
            </a:r>
          </a:p>
        </p:txBody>
      </p:sp>
    </p:spTree>
  </p:cSld>
</p:notes>
</file>

<file path=ppt/notesSlides/notesSlide1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பிறப்பின் வர்த்தமானம் என்னவென்றால், நீ பிறந்த நாளிலே உன் தொப்புள் அறுக்கப்படவுமில்லை; நீ சுத்தமாவதற்குத் தண்ணீரினால் குளிப்பாட்டப்படவுமில்லை; துணிகளில் சுற்றப்படவும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நெற்றியில் நெற்றிப்பட்டத்தையும், உன் காதுகளில் காதணியையும், உன் தலையின்மேல் சிங்காரமான கிரீடத்தையும் தரித்தேன்..]]></a:t>
            </a:r>
          </a:p>
        </p:txBody>
      </p:sp>
    </p:spTree>
  </p:cSld>
</p:notes>
</file>

<file path=ppt/notesSlides/notesSlide1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க்காகப் பரிதபித்து, இவைகளில் ஒன்றையாகிலும் உனக்குச் செய்ய ஒரு கண்ணும் உன்பேரில் இரக்கமாயிருந்ததுமில்லை; நீ பிறந்தநாளில் நீ அருவருக்கப்பட்டதினால் வெளியில் எறிந்துவிடப்பட்டாய்.]]></a:t>
            </a:r>
          </a:p>
        </p:txBody>
      </p:sp>
    </p:spTree>
  </p:cSld>
</p:notes>
</file>

<file path=ppt/notesSlides/notesSlide1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க்காகப் பரிதபித்து, இவைகளில் ஒன்றையாகிலும் உனக்குச் செய்ய ஒரு கண்ணும் உன்பேரில் இரக்கமாயிருந்ததுமில்லை; நீ பிறந்தநாளில் நீ அருவருக்கப்பட்டதினால் வெளியில் எறிந்துவிடப்பட்டாய்.]]></a:t>
            </a:r>
          </a:p>
        </p:txBody>
      </p:sp>
    </p:spTree>
  </p:cSld>
</p:notes>
</file>

<file path=ppt/notesSlides/notesSlide1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 அருகே கடந்துபோகும் போது, மிதிக்கப்படுவதற்கு ஏதுவாய் நீ உன் இரத்தத்தில் கிடக்கிறதைக் கண்டு, உன் இரத்தத்தில் கிடக்கிற உன்னைப்பார்த்து: பிழைத்திரு என்று சொன்னேன்.]]></a:t>
            </a:r>
          </a:p>
        </p:txBody>
      </p:sp>
    </p:spTree>
  </p:cSld>
</p:notes>
</file>

<file path=ppt/notesSlides/notesSlide1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 அருகே கடந்துபோகும் போது, மிதிக்கப்படுவதற்கு ஏதுவாய் நீ உன் இரத்தத்தில் கிடக்கிறதைக் கண்டு, உன் இரத்தத்தில் கிடக்கிற உன்னைப்பார்த்து: பிழைத்திரு என்று சொன்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நெற்றியில் நெற்றிப்பட்டத்தையும், உன் காதுகளில் காதணியையும், உன் தலையின்மேல் சிங்காரமான கிரீடத்தையும் தரித்தேன்.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ப் பொன்னினாலும் வெள்ளியினாலும் நீ அலங்கரிக்கப்பட்டாய்; உன் உடுப்பு மெல்லிய புடவையும் பட்டும் சித்திரத்தையலாடையுமாயிருந்தது; மெல்லிய மாவையும் தேனையும் நெய்யையும் சாப்பிட்டாய்; நீ மிகவும் அழகுள்ளவளாகி, ராஜ்யத்தைச் சுதந்தரிக்கும் சிலாக்கியத்தையும் பெற்ற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ப் பொன்னினாலும் வெள்ளியினாலும் நீ அலங்கரிக்கப்பட்டாய்; உன் உடுப்பு மெல்லிய புடவையும் பட்டும் சித்திரத்தையலாடையுமாயிருந்தது; மெல்லிய மாவையும் தேனையும் நெய்யையும் சாப்பிட்டாய்; நீ மிகவும் அழகுள்ளவளாகி, ராஜ்யத்தைச் சுதந்தரிக்கும் சிலாக்கியத்தையும் பெற்ற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ப் பொன்னினாலும் வெள்ளியினாலும் நீ அலங்கரிக்கப்பட்டாய்; உன் உடுப்பு மெல்லிய புடவையும் பட்டும் சித்திரத்தையலாடையுமாயிருந்தது; மெல்லிய மாவையும் தேனையும் நெய்யையும் சாப்பிட்டாய்; நீ மிகவும் அழகுள்ளவளாகி, ராஜ்யத்தைச் சுதந்தரிக்கும் சிலாக்கியத்தையும் பெற்றாய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அழகினாலே உன் கீர்த்தி புற ஜாதிகளுக்குள்ளே பிரசித்தமாயிற்று; நான் உன்மேல் வைத்த என் மகிமையினாலே அது குறைவற்றதாய் இருந்ததென்று கர்த்தராகிய ஆண்டவ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அழகினாலே உன் கீர்த்தி புற ஜாதிகளுக்குள்ளே பிரசித்தமாயிற்று; நான் உன்மேல் வைத்த என் மகிமையினாலே அது குறைவற்றதாய் இருந்ததென்று கர்த்தராகிய ஆண்டவ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வயலின் பயிரைபோல அநேகமாயிரமாய்ப் பெருகும்படி வைத்தேன்; நீ வளர்ந்து பெரியவளாகி, மகா செளந்தரியவதியானாய்; உன் ஸ்தனங்கள் எழும்பின, உன் மயிர் வளர்ந்தது; ஆனாலும், நீ நிர்வாணமும் அம்மணமுமாயிருந்தாய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யோவென்றால் உன் அழகை நம்பி, உன் கீர்த்தியினால் சோரமார்க்கமாய் நடந்து, வழிப்போக்கரில் உனக்கு நேர்பட்ட யாவரோடும் வேசித்தனம்பண்ண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யோவென்றால் உன் அழகை நம்பி, உன் கீர்த்தியினால் சோரமார்க்கமாய் நடந்து, வழிப்போக்கரில் உனக்கு நேர்பட்ட யாவரோடும் வேசித்தனம்பண்ண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ஸ்திரங்களில் சிலவற்றை எடுத்து, பலவருணச் ஜோடிப்பான மேடைகளை உனக்கு உண்டாக்கி, அவைகளின்மேல் வேசித்தனம்பண்ணினாய்; அப்படிக்கொத்த காரியங்கள் ஒருக்காலும் சம்பவித்ததுமில்லை, சம்பவிப்பதும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ஸ்திரங்களில் சிலவற்றை எடுத்து, பலவருணச் ஜோடிப்பான மேடைகளை உனக்கு உண்டாக்கி, அவைகளின்மேல் வேசித்தனம்பண்ணினாய்; அப்படிக்கொத்த காரியங்கள் ஒருக்காலும் சம்பவித்ததுமில்லை, சம்பவிப்பதும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னக்குக் கொடுத்த என் பொன்னும் என் வெள்ளியுமான உன் சிங்கார ஆபரணங்களை நீ எடுத்து, உனக்கு ஆண்சுரூபங்களை உண்டாக்கி, அவைகளோடே வேசித்தனம்பண்ண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னக்குக் கொடுத்த என் பொன்னும் என் வெள்ளியுமான உன் சிங்கார ஆபரணங்களை நீ எடுத்து, உனக்கு ஆண்சுரூபங்களை உண்டாக்கி, அவைகளோடே வேசித்தனம்பண்ண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ித்திரத்தையலாடைகளை எடுத்து, அவைகளை மூடி, என் எண்ணெயையும் என் தூபவர்க்கத்தையும் அவைகளின்முன் படை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ித்திரத்தையலாடைகளை எடுத்து, அவைகளை மூடி, என் எண்ணெயையும் என் தூபவர்க்கத்தையும் அவைகளின்முன் படை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னக்குக் கொடுத்த என் அப்பத்தையும், நீ சாப்பிடும்படி உனக்குக் கொடுத்த மெல்லிய மாவையும் நெய்யையும் தேனையும் நீ அவைகளின்முன் சுகந்தவாசனையாகப் படைத்தாய்; காரியம் இப்படி ஆயிற்றென்று கர்த்தராகிய ஆண்டவ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னக்குக் கொடுத்த என் அப்பத்தையும், நீ சாப்பிடும்படி உனக்குக் கொடுத்த மெல்லிய மாவையும் நெய்யையும் தேனையும் நீ அவைகளின்முன் சுகந்தவாசனையாகப் படைத்தாய்; காரியம் இப்படி ஆயிற்றென்று கர்த்தராகிய ஆண்டவ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வயலின் பயிரைபோல அநேகமாயிரமாய்ப் பெருகும்படி வைத்தேன்; நீ வளர்ந்து பெரியவளாகி, மகா செளந்தரியவதியானாய்; உன் ஸ்தனங்கள் எழும்பின, உன் மயிர் வளர்ந்தது; ஆனாலும், நீ நிர்வாணமும் அம்மணமுமாயிருந்த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எனக்குப் பெற்ற உன் குமாரரையும் உன் குமாரத்திகளையும் எடுத்து, அவர்களை அவைகளுக்கு இரையாகப் பலியிட்டாய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எனக்குப் பெற்ற உன் குமாரரையும் உன் குமாரத்திகளையும் எடுத்து, அவர்களை அவைகளுக்கு இரையாகப் பலியிட்ட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செய்த வேசித்தனங்கள் போதாதென்று, நீ என் பிள்ளைகளை அவைகளுக்குத் தீக்கடக்கப்பண்ண ஒப்புக்கொடுத்து, அவர்களைக் கொலைசெய்த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செய்த வேசித்தனங்கள் போதாதென்று, நீ என் பிள்ளைகளை அவைகளுக்குத் தீக்கடக்கப்பண்ண ஒப்புக்கொடுத்து, அவர்களைக் கொலைசெய்தாய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 எல்லா அருவருப்புகளிலும் வேசித்தனங்களிலும் நடக்கும்போது, நிர்வாணமும் அம்மணமுமாயிருந்ததும், உன் இரத்தத்திலே மிதிக்கப்பட ஏதுவாய்க்கிடந்ததுமான உன் சிறுவயதின் நாட்களை நினையாமற்போனாய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 எல்லா அருவருப்புகளிலும் வேசித்தனங்களிலும் நடக்கும்போது, நிர்வாணமும் அம்மணமுமாயிருந்ததும், உன் இரத்தத்திலே மிதிக்கப்பட ஏதுவாய்க்கிடந்ததுமான உன் சிறுவயதின் நாட்களை நினையாமற்போன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ஐயோ! உனக்கு ஐயோ! என்று கர்த்தராகிய ஆண்டவர் சொல்லுகிறார்; நீ செய்த பொல்லாப்புக்களெல்லாம் தவிர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உனக்கு மண்டபங்களைக் கட்டி, உனக்குச் சகல வீதிகளிலும் உயர்ந்த மேடைகளை உண்டுபண்ணின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உனக்கு மண்டபங்களைக் கட்டி, உனக்குச் சகல வீதிகளிலும் உயர்ந்த மேடைகளை உண்டுபண்ணின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சகல வழிமுகனையிலும் உன் உயர்ந்த மேடைகளைக் கட்டி, உன் அழகை அருவருப்பாக்கி, வழிப்போக்கர் யாவருக்கும் உன் கால்களை விரித்து, உன் வேசித்தனங்களைத் திரளாய்ப் பெருகப்பண்ண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வயலின் பயிரைபோல அநேகமாயிரமாய்ப் பெருகும்படி வைத்தேன்; நீ வளர்ந்து பெரியவளாகி, மகா செளந்தரியவதியானாய்; உன் ஸ்தனங்கள் எழும்பின, உன் மயிர் வளர்ந்தது; ஆனாலும், நீ நிர்வாணமும் அம்மணமுமாயிருந்த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சகல வழிமுகனையிலும் உன் உயர்ந்த மேடைகளைக் கட்டி, உன் அழகை அருவருப்பாக்கி, வழிப்போக்கர் யாவருக்கும் உன் கால்களை விரித்து, உன் வேசித்தனங்களைத் திரளாய்ப் பெருகப்பண்ண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தை பெருத்த உன் அயல் தேசத்தாராகிய எகிப்திய புத்திரரோடே வேசித்தனம்பண்ணி, எனக்குக் கோபம் உண்டாக்கும்படி உன் வேசித்தனங்களைப் பெருகப்பண்ணின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தை பெருத்த உன் அயல் தேசத்தாராகிய எகிப்திய புத்திரரோடே வேசித்தனம்பண்ணி, எனக்குக் கோபம் உண்டாக்கும்படி உன் வேசித்தனங்களைப் பெருகப்பண்ணின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லால், இதோ, நான் என் கையை உனக்கு விரோதமாக நீட்டி, உனக்கு நியமித்த போஜனத்தைக் குறுக்கி, உன் முறைகேடான மார்க்கத்தைக் குறித்து வெட்கப்பட்ட உன் பகையாளிகளாகிய பெலிஸ்தருடைய குமாரத்திகளின் இச்சைக்கு உன்னை ஒப்புக்கொடுத்த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லால், இதோ, நான் என் கையை உனக்கு விரோதமாக நீட்டி, உனக்கு நியமித்த போஜனத்தைக் குறுக்கி, உன் முறைகேடான மார்க்கத்தைக் குறித்து வெட்கப்பட்ட உன் பகையாளிகளாகிய பெலிஸ்தருடைய குமாரத்திகளின் இச்சைக்கு உன்னை ஒப்புக்கொடுத்த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லால், இதோ, நான் என் கையை உனக்கு விரோதமாக நீட்டி, உனக்கு நியமித்த போஜனத்தைக் குறுக்கி, உன் முறைகேடான மார்க்கத்தைக் குறித்து வெட்கப்பட்ட உன் பகையாளிகளாகிய பெலிஸ்தருடைய குமாரத்திகளின் இச்சைக்கு உன்னை ஒப்புக்கொடுத்த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ப்தியடையாததினால் அசீரிய புத்திரரோடும் வேசித்தனம்பண்ணினாய்; அவர்களோடே வேசித்தனம்பண்ணியும் நீ திருப்தியடையவில்லை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ப்தியடையாததினால் அசீரிய புத்திரரோடும் வேசித்தனம்பண்ணினாய்; அவர்களோடே வேசித்தனம்பண்ணியும் நீ திருப்தியடையவ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 கானான் தேசத்திலே செய்த வேசித்தனத்தை கல்தேயர்மட்டும் எட்டச் செய்தாய்; அதினாலும் நீ திருப்தியடையாமற்போன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 கானான் தேசத்திலே செய்த வேசித்தனத்தை கல்தேயர்மட்டும் எட்டச் செய்தாய்; அதினாலும் நீ திருப்தியடையாமற்போன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உன் அருகே கடந்துபோன போது, உன்னைப் பார்த்தேன்; இதோ, உன் காலம் பருவகாலமாயிருந்தது; அப்பொழுது என் வஸ்திரத்தை உன்மேல் விரித்து, உன் நிர்வாணத்தை மூடி, உனக்கு ஆணையிட்டுக்கொடுத்து, உன்னோடு உடன்படிக்கை பண்ணினேன் என்று கர்த்தராகிய ஆண்டவர் சொல்லுகிறார்; இவ்விதமாய் நீ என்னுடையவளானாய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வெட்கங்கெட்ட வேசியின் கிரியைகளாகிய இவைகளையெல்லாம் நீ செய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வெட்கங்கெட்ட வேசியின் கிரியைகளாகிய இவைகளையெல்லாம் நீ செய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வழிமுகனையிலும் உன் மண்டபங்களைக் கட்டி, சகல வீதிகளிலும் உன் மேடைகளை உண்டாக்கினபடியால், உன் இருதயம் எவ்வளவாய்க் களைத்துப்போயிருக்கிறது என்று கர்த்தராகிய ஆண்டவர் சொல்லுகிறார்; நீ பணையத்தை அலட்சியம்பண்ணுகிறதினால், நீ வேசியைப்போல இராமல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வழிமுகனையிலும் உன் மண்டபங்களைக் கட்டி, சகல வீதிகளிலும் உன் மேடைகளை உண்டாக்கினபடியால், உன் இருதயம் எவ்வளவாய்க் களைத்துப்போயிருக்கிறது என்று கர்த்தராகிய ஆண்டவர் சொல்லுகிறார்; நீ பணையத்தை அலட்சியம்பண்ணுகிறதினால், நீ வேசியைப்போல இராமல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புருஷனுக்குப் பதிலாக அந்நியரைச் சேர்த்துக்கொள்ளுகிற விபசார ஸ்திரீயைப்போல இருக்கிறாய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ல்லா வேசிகளுக்கும் பணையங்கொடுக்கிறார்கள்; நீயோ உன் நேசர்கள் சுற்றுப்புறங்களிலிருந்து உன்னிடத்தில் வேசித்தனஞ்செய்ய வரும்படி அவர்களுக்கெல்லாம் நீயே பணையங்கொடுத்து, அவர்களுக்கு வெகுமதிகளைத் தருகிறாய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ல்லா வேசிகளுக்கும் பணையங்கொடுக்கிறார்கள்; நீயோ உன் நேசர்கள் சுற்றுப்புறங்களிலிருந்து உன்னிடத்தில் வேசித்தனஞ்செய்ய வரும்படி அவர்களுக்கெல்லாம் நீயே பணையங்கொடுத்து, அவர்களுக்கு வெகுமதிகளைத் தருகிறாய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வ்விதமாய் உன் வேசித்தனங்களுக்கும் வேறே ஸ்திரீகளின் வேசித்தனங்களுக்கும் வித்தியாசமுண்டு; வேசித்தனம்பண்ண அவர்கள் உன்னை பின் செல்லமாட்டார்கள்; பணையம் உனக்குக் கொடுக்கிறபடியால் நீ செய்வது விபரீத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வ்விதமாய் உன் வேசித்தனங்களுக்கும் வேறே ஸ்திரீகளின் வேசித்தனங்களுக்கும் வித்தியாசமுண்டு; வேசித்தனம்பண்ண அவர்கள் உன்னை பின் செல்லமாட்டார்கள்; பணையம் உனக்குக் கொடுக்கிறபடியால் நீ செய்வது விபரீத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வ்விதமாய் உன் வேசித்தனங்களுக்கும் வேறே ஸ்திரீகளின் வேசித்தனங்களுக்கும் வித்தியாசமுண்டு; வேசித்தனம்பண்ண அவர்கள் உன்னை பின் செல்லமாட்டார்கள்; பணையம் உனக்குக் கொடுக்கிறபடியால் நீ செய்வது விபரீத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உன் அருகே கடந்துபோன போது, உன்னைப் பார்த்தேன்; இதோ, உன் காலம் பருவகாலமாயிருந்தது; அப்பொழுது என் வஸ்திரத்தை உன்மேல் விரித்து, உன் நிர்வாணத்தை மூடி, உனக்கு ஆணையிட்டுக்கொடுத்து, உன்னோடு உடன்படிக்கை பண்ணினேன் என்று கர்த்தராகிய ஆண்டவர் சொல்லுகிறார்; இவ்விதமாய் நீ என்னுடையவளானாய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, வேசியே, கர்த்தருடைய வார்த்தையைக் கே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ஆண்டவர் சொல்லுகிறது என்னவென்றால்: உன் வேசித்தனத்தின் அசுத்தம் பாய்ந்தபடியினாலும், நீ உன் காமவிகாரிகளோடும் அருவருப்பாகிய உன் நரகலான விக்கிரகங்களோடும் வேசித்தனம்பண்ணி, இவைகளுக்கு உன் பிள்ளைகளின் இரத்தத்தைப் படைத்ததினால் உன் நிர்வாணம் திறக்கப்பட்டபடியினாலும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ஆண்டவர் சொல்லுகிறது என்னவென்றால்: உன் வேசித்தனத்தின் அசுத்தம் பாய்ந்தபடியினாலும், நீ உன் காமவிகாரிகளோடும் அருவருப்பாகிய உன் நரகலான விக்கிரகங்களோடும் வேசித்தனம்பண்ணி, இவைகளுக்கு உன் பிள்ளைகளின் இரத்தத்தைப் படைத்ததினால் உன் நிர்வாணம் திறக்கப்பட்டபடியினாலும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ஆண்டவர் சொல்லுகிறது என்னவென்றால்: உன் வேசித்தனத்தின் அசுத்தம் பாய்ந்தபடியினாலும், நீ உன் காமவிகாரிகளோடும் அருவருப்பாகிய உன் நரகலான விக்கிரகங்களோடும் வேசித்தனம்பண்ணி, இவைகளுக்கு உன் பிள்ளைகளின் இரத்தத்தைப் படைத்ததினால் உன் நிர்வாணம் திறக்கப்பட்டபடியினாலும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நீ சம்போகம்பண்ணின உன் எல்லாக் காமவிகாரிகளையும், நீ நேசித்த யாவரையும், நீ பகைத்திருக்கிற அனைவரோடும் நான் கூடிவரச்செய்து, சுற்றிலுமிருந்து அவர்களை உனக்கு விரோதமாகச் சேர்த்து, அவர்கள் உன் நிர்வானத்தையெல்லாம் காணும்படி உன் நிர்வாணத்தை அவர்களுக்கு முன்பாகத் திறந்துவைத்து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நீ சம்போகம்பண்ணின உன் எல்லாக் காமவிகாரிகளையும், நீ நேசித்த யாவரையும், நீ பகைத்திருக்கிற அனைவரோடும் நான் கூடிவரச்செய்து, சுற்றிலுமிருந்து அவர்களை உனக்கு விரோதமாகச் சேர்த்து, அவர்கள் உன் நிர்வானத்தையெல்லாம் காணும்படி உன் நிர்வாணத்தை அவர்களுக்கு முன்பாகத் திறந்துவைத்த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நீ சம்போகம்பண்ணின உன் எல்லாக் காமவிகாரிகளையும், நீ நேசித்த யாவரையும், நீ பகைத்திருக்கிற அனைவரோடும் நான் கூடிவரச்செய்து, சுற்றிலுமிருந்து அவர்களை உனக்கு விரோதமாகச் சேர்த்து, அவர்கள் உன் நிர்வானத்தையெல்லாம் காணும்படி உன் நிர்வாணத்தை அவர்களுக்கு முன்பாகத் திறந்துவைத்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விபசாரிகளையும் இரத்தஞ்சிந்தினவர்களையும் நியாயந்தீர்க்கிறபடியே உன்னை நியாயந்தீர்த்து, உக்கிரகத்தோடும் எரிச்சலோடும் இரத்தப்பழியை உன்பேரில் சுமத்த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விபசாரிகளையும் இரத்தஞ்சிந்தினவர்களையும் நியாயந்தீர்க்கிறபடியே உன்னை நியாயந்தீர்த்து, உக்கிரகத்தோடும் எரிச்சலோடும் இரத்தப்பழியை உன்பேரில் சுமத்தி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னை அவர்கள் கையில் ஒப்புக்கொடுப்பேன்; அவர்கள் உன் மண்டபங்களை இடித்து, உன் மேடைகளைத் தரையாக்கிப்போட்டு, உன் வஸ்திரங்களை உரிந்து, உன் சிங்கார ஆபரணங்களை எடுத்துக்கொண்டு, உன்னை அம்மணமும் நிர்வாணமுமாக விட்டுப்போய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உன் அருகே கடந்துபோன போது, உன்னைப் பார்த்தேன்; இதோ, உன் காலம் பருவகாலமாயிருந்தது; அப்பொழுது என் வஸ்திரத்தை உன்மேல் விரித்து, உன் நிர்வாணத்தை மூடி, உனக்கு ஆணையிட்டுக்கொடுத்து, உன்னோடு உடன்படிக்கை பண்ணினேன் என்று கர்த்தராகிய ஆண்டவர் சொல்லுகிறார்; இவ்விதமாய் நீ என்னுடையவளானாய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னை அவர்கள் கையில் ஒப்புக்கொடுப்பேன்; அவர்கள் உன் மண்டபங்களை இடித்து, உன் மேடைகளைத் தரையாக்கிப்போட்டு, உன் வஸ்திரங்களை உரிந்து, உன் சிங்கார ஆபரணங்களை எடுத்துக்கொண்டு, உன்னை அம்மணமும் நிர்வாணமுமாக விட்டுப்போய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னை அவர்கள் கையில் ஒப்புக்கொடுப்பேன்; அவர்கள் உன் மண்டபங்களை இடித்து, உன் மேடைகளைத் தரையாக்கிப்போட்டு, உன் வஸ்திரங்களை உரிந்து, உன் சிங்கார ஆபரணங்களை எடுத்துக்கொண்டு, உன்னை அம்மணமும் நிர்வாணமுமாக விட்டுப்போய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னக்கு விரோதமாக ஒரு கூட்டத்தைக் கொண்டுவந்து, உன்னைக் கல்லெறிந்து, உன்னைத் தங்கள் பட்டயங்களால் குத்திபோட்ட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னக்கு விரோதமாக ஒரு கூட்டத்தைக் கொண்டுவந்து, உன்னைக் கல்லெறிந்து, உன்னைத் தங்கள் பட்டயங்களால் குத்திபோட்டு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ன் வீடுகளை அக்கினியால் சுட்டெரித்து, அநேக ஸ்திரீகளின் கண்களுக்கு முன்பாக உன்னில் நியாயத்தீர்ப்புகளைச் செய்வார்கள்; உன் வேசித்தனத்தை ஒழியப்பண்ணுவேன்; நீ இனிப் பணையங்கொடுப்பதில்லை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ன் வீடுகளை அக்கினியால் சுட்டெரித்து, அநேக ஸ்திரீகளின் கண்களுக்கு முன்பாக உன்னில் நியாயத்தீர்ப்புகளைச் செய்வார்கள்; உன் வேசித்தனத்தை ஒழியப்பண்ணுவேன்; நீ இனிப் பணையங்கொடுப்பதில்லை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ன் வீடுகளை அக்கினியால் சுட்டெரித்து, அநேக ஸ்திரீகளின் கண்களுக்கு முன்பாக உன்னில் நியாயத்தீர்ப்புகளைச் செய்வார்கள்; உன் வேசித்தனத்தை ஒழியப்பண்ணுவேன்; நீ இனிப் பணையங்கொடுப்பதில்லை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வ்விதமாய் என் எரிச்சல் உன்னை விட்டு நீங்கும்படி நான் என் உக்கிரத்தை உன்னில் ஆறப்பண்ணி, இனி கோபமாயிராமல் அமருவே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வ்விதமாய் என் எரிச்சல் உன்னை விட்டு நீங்கும்படி நான் என் உக்கிரத்தை உன்னில் ஆறப்பண்ணி, இனி கோபமாயிராமல் அமருவே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 உன் இளவயதின் நாட்களை நினையாமல், இவைகளெல்லாவற்றினாலும் எனக்குக் கோபம் உண்டாக்கினபடியினால், இதோ, நான் உன் வழியின் பலனை உன் தலையின்மேல் சுமரப்பண்ணுவேன் என்று கர்த்தராகிய ஆண்டவர் சொல்லுகிறார்; அதினாலே இனி உன் எல்லா அருவருப்புகளினாலும் இப்படிப்பட்ட முறைகேடான காரியத்தைச் செய்யமாட்டாய்.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ன்னை ஜலத்தினால் முழுக்காட்டி, உன்னை இரத்தமற ஸ்நானம் பண்ணுவித்து, உனக்கு எண்ணெய் பூசி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 உன் இளவயதின் நாட்களை நினையாமல், இவைகளெல்லாவற்றினாலும் எனக்குக் கோபம் உண்டாக்கினபடியினால், இதோ, நான் உன் வழியின் பலனை உன் தலையின்மேல் சுமரப்பண்ணுவேன் என்று கர்த்தராகிய ஆண்டவர் சொல்லுகிறார்; அதினாலே இனி உன் எல்லா அருவருப்புகளினாலும் இப்படிப்பட்ட முறைகேடான காரியத்தைச் செய்யமாட்டாய்.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 உன் இளவயதின் நாட்களை நினையாமல், இவைகளெல்லாவற்றினாலும் எனக்குக் கோபம் உண்டாக்கினபடியினால், இதோ, நான் உன் வழியின் பலனை உன் தலையின்மேல் சுமரப்பண்ணுவேன் என்று கர்த்தராகிய ஆண்டவர் சொல்லுகிறார்; அதினாலே இனி உன் எல்லா அருவருப்புகளினாலும் இப்படிப்பட்ட முறைகேடான காரியத்தைச் செய்யமாட்டாய்.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தோ, பழமொழி சொல்லுகிறவர்கள் எல்லாரும்: தாயைப்போல மகள் என்று உன்னைக்குறித்து பழமொழி சொல்லுவ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தோ, பழமொழி சொல்லுகிறவர்கள் எல்லாரும்: தாயைப்போல மகள் என்று உன்னைக்குறித்து பழமொழி சொல்லுவ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, தன் புருஷனையும் தன் பிள்ளைகளையும் அருவருத்த உன் தாயின் மகள்; நீ, தங்கள் புருஷரையும் தங்கள் பிள்ளைகளையும் அருவருத்த உன் சகோதரிகளின் சகோதரி; உங்கள் தாய் ஏத்தித்தி; உங்கள் தகப்பன் எமோரிய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, தன் புருஷனையும் தன் பிள்ளைகளையும் அருவருத்த உன் தாயின் மகள்; நீ, தங்கள் புருஷரையும் தங்கள் பிள்ளைகளையும் அருவருத்த உன் சகோதரிகளின் சகோதரி; உங்கள் தாய் ஏத்தித்தி; உங்கள் தகப்பன் எமோரிய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, தன் புருஷனையும் தன் பிள்ளைகளையும் அருவருத்த உன் தாயின் மகள்; நீ, தங்கள் புருஷரையும் தங்கள் பிள்ளைகளையும் அருவருத்த உன் சகோதரிகளின் சகோதரி; உங்கள் தாய் ஏத்தித்தி; உங்கள் தகப்பன் எமோரிய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உன் இடதுபுறத்திலே, தானும் தன் குமாரத்திகளுமாய்க் குடியிருந்த சமாரியா உன் தமக்கை; உன் வலதுபுறத்திலே, தானும் தன் குமாரத்திகளுமாய்க் குடியிருந்த சோதோம் உன் தங்கை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உன் இடதுபுறத்திலே, தானும் தன் குமாரத்திகளுமாய்க் குடியிருந்த சமாரியா உன் தமக்கை; உன் வலதுபுறத்திலே, தானும் தன் குமாரத்திகளுமாய்க் குடியிருந்த சோதோம் உன் தங்கை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கிலும் நீ அவர்களுடைய மார்க்கங்களிலே நடவாமலும், அவர்களுடைய அருவருப்புகளின்படி செய்யாமலும், அது மகா அற்பகாரியம் என்கிறதுபோல நீ உன் எல்லா வழிகளிலேயும் அவர்களைப் பார்க்கிலும் கேடாய் நடந்த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ன்னை ஜலத்தினால் முழுக்காட்டி, உன்னை இரத்தமற ஸ்நானம் பண்ணுவித்து, உனக்கு எண்ணெய் பூசி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கிலும் நீ அவர்களுடைய மார்க்கங்களிலே நடவாமலும், அவர்களுடைய அருவருப்புகளின்படி செய்யாமலும், அது மகா அற்பகாரியம் என்கிறதுபோல நீ உன் எல்லா வழிகளிலேயும் அவர்களைப் பார்க்கிலும் கேடாய் நடந்தாய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ீயும் உன் குமாரத்திகளும் செய்தது போல, உன் சகோதரியாகிய சோதோமும் அவளுடைய குமாரத்திகளும் செய்யவில்லை என்று என் ஜீவனைக்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ீயும் உன் குமாரத்திகளும் செய்தது போல, உன் சகோதரியாகிய சோதோமும் அவளுடைய குமாரத்திகளும் செய்யவில்லை என்று என் ஜீவனைக்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இதோ, கெர்வமும், ஆகாரத் திரட்சியும், நிர்விசாரமான சாங்கோபாங்கமுமாகிய இவைகளே உன் சகோதரியான சோதோமின் அக்கிரமம்; இவைகளே அவளிடத்திலும் அவள் குமாரத்திகளிடத்திலும் இருந்தன; சிறுமையும் எளிமையுமானவனுடைய கையை அவள் பலப்படுத்தவில்லை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இதோ, கெர்வமும், ஆகாரத் திரட்சியும், நிர்விசாரமான சாங்கோபாங்கமுமாகிய இவைகளே உன் சகோதரியான சோதோமின் அக்கிரமம்; இவைகளே அவளிடத்திலும் அவள் குமாரத்திகளிடத்திலும் இருந்தன; சிறுமையும் எளிமையுமானவனுடைய கையை அவள் பலப்படுத்தவில்லை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கள் தங்களை உயர்த்தி, என் முகத்துக்கு முன்பாக அருவருப்பானதைச் செய்தார்கள்; அதை நான் கண்டபோது, அவர்களை ஒழித்துவிட்டே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கள் தங்களை உயர்த்தி, என் முகத்துக்கு முன்பாக அருவருப்பானதைச் செய்தார்கள்; அதை நான் கண்டபோது, அவர்களை ஒழித்துவிட்டே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ீ செய்த பாவங்களில் அரைவாசியும் சமாரியா செய்யவில்லை; நீ உன் சகோதரிகளைப்பார்க்கிலும் உன்பாவங்களைப் பெருகப்பண்ணி, நீ செய்த உன் எல்லா அருவருப்புகளிலும் அவர்களை நீதியுள்ளவர்களென்று விளங்கப்பண்ணினாய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ீ செய்த பாவங்களில் அரைவாசியும் சமாரியா செய்யவில்லை; நீ உன் சகோதரிகளைப்பார்க்கிலும் உன்பாவங்களைப் பெருகப்பண்ணி, நீ செய்த உன் எல்லா அருவருப்புகளிலும் அவர்களை நீதியுள்ளவர்களென்று விளங்கப்பண்ணினாய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ோதும் உன் சகோதரிகளைக் குற்றவாளிகள் என்று தீர்த்த நீ அவர்களைப்பார்க்கிலும் அருவருப்பாகச் செய்த உன் பாவங்களினிமித்தம் உன் இலச்சையைச் சுமந்துகொள்; உன்னைப் பார்க்கிலும் அவர்கள் நீதியுள்ளவர்கள்; உன் சகோதரிகளை நீதியுள்ளவர்களென்று விளங்கப்பண்ணின நீ வெட்கமடைந்து, உன் இலச்சையைச் சுமந்துகொ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4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5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6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7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8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9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0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2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clothed you also with broidered work, and shod you with badgers' skin, and I girded you ab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itted more abominable than they: they are more righteous than you: yea, be you confounded als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ar your shame, in that you have justified your sis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When I shall bring again their captivity, the captivity of Sodom and her daughter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ivity of Samaria and her daughters, then will I bring again the captivity of your captive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of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That you may bear yours own shame, and may be confounded in all that you have done, in t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a comfort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When your sisters, Sodom and her daughters, shall return to their former estate, and Samaria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daughters shall return to their former estate, then you and your daughters shall return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mer est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fine linen, and I covered you with sil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For your sister Sodom was not mentioned by your mouth in the day of your pri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Before your wickedness was discovered, as at the time of your reproach of the daught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ria, and all that are round about her, the daughters of the Philistines, which despise you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You have borne your lewdness and yours abominations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For thus says the Lord GOD; I will even deal with you as you have done, which have despis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ath in breaking the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Nevertheless I will remember my covenant with you in the days of your youth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tablish unto you an everlasting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Then you shall remember your ways, and be ashamed, when you shall receive your sisters,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decked you also with ornaments, and I put bracelets upon your hands, and a chain on your ne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 and your younger: and I will give them unto you for daughters, but not by your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And I will establish my covenant with you; and you shall know that I am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That you may remember, and be confounded, and never open your mouth any more because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me, when I am pacified toward you for all that you have don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gain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cause Jerusalem to know her abominat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y, Thus says the Lord GOD unto Jerusalem; Your birth and your nativity is of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aan; your father was an Amorite, and your mother an Hitt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s for your nativity, in the day you were born your navel was not cut, neither wer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hed in water to clean you; you were not salted at all, nor swaddled a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put a jewel on your forehead, and earrings in yours ears, and a beautiful crown upon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ne eye pitied you, to do any of these unto you, to have compassion upon you; but you were c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in the open field, to the loathing of your person, in the day that you were b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I passed by you, and saw you polluted in yours own blood, I said unto you when you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your blood, Live; yea, I said unto you when you were in your blood,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were you decked with gold and silver; and your raiment was of fine linen, and sil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idered work; you did eat fine flour, and honey, and oil: and you were exceeding beautifu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did prosper into a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your renown went forth among the heathen for your beauty: for it was perfect through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liness, which I had put upon you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have caused you to multiply as the bud of the field, and you have increased and becoming grea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you did trust in yours own beauty, and played the harlot because of your renown, and pou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your fornications on every one that passed by; his it w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of your garments you did take, and decked your high places with divers colours, and play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rlot thereupon: the like things shall not come, neither shall it be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have also taken your fair jewels of my gold and of my silver, which I had given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to yourself images of men, and did commit whoredom with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ook your broidered garments, and covered them: and you have set mine oil and mine incen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My food also which I gave you, fine flour, and oil, and honey, wherewith I fed you,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set it before them for a sweet savour: and thus it was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are come to excellent ornaments: your breasts are fashioned, and yours hair is grow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oreover you have taken your sons and your daughters, whom you have borne unto me, and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you sacrificed unto them to be devoured. Is this of your whoredoms a small matt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at you have slain my children, and delivered them to cause them to pass through the fir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n all yours abominations and your whoredoms you have not remembered the days of your you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you were naked and bare, and were polluted in your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came to pass after all your wickedness, (woe, woe unto you! says the LORD GOD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at you have also built unto you an eminent place, and have made you an high place in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ou have built your high place at every head of the way, and have made your beauty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as you were naked and b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horred, and have opened your feet to every one that passed by, and multiplied your whoredo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You have also committed fornication with the Egyptians your neighbours, great of flesh; an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reased your whoredoms, to provoke me to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hold, therefore I have stretched out my hand over you, and have diminished yours ordina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, and delivered you unto the will of them that hate you, the daughters of the Philistine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ashamed of your lewd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You have played the whore also with the Assyrians, because you were insatiable; yea,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yed the harlot with them, and yet could not be satis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You have moreover multiplied your fornication in the land of Canaan unto Chaldea; and ye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not satisfied therew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ow when I passed by you, and looked upon you, behold, your time was the time of love;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ow weak is yours heart, says the LORD GOD, seeing you do all these things, the work of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mineering whorish wom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n that you build yours eminent place in the head of every way, and make yours high plac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street; and have not been as an harlot, in that you scorn hi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ut as a wife that commits adultery, which takes strangers instead of her husban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y give gifts to all whores: but you give your gifts to all your lovers, and hire them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may come unto you on every side for your whore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contrary is in you from other women in your whoredoms, whereas none follows you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it whoredoms: and in that you give a reward, and no reward is given unto you, therefore you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r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read my skirt over you, and covered your nakedness: yea, I swore unto you, and entered into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Wherefore, O harlot, hear the word of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us says the Lord GOD; Because your filthiness was poured out, and your nakedness discov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your whoredoms with your lovers, and with all the idols of your abominations, and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of your children, which you did give unto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ehold, therefore I will gather all your lovers, with whom you have taken pleasure, and all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have loved, with all them that you have hated; I will even gather them round about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will discover your nakedness unto them, that they may see all your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I will judge you, as women that violate marriage bond and shed blood are judged;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you blood in fury and jealou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I will also give you into their hand, and they shall throw down yours eminent pla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with you, says the Lord GOD, and you became 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reak down your high places: they shall strip you also of your clothes, and shall tak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r jewels, and leave you naked and b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They shall also bring up a company against you, and they shall stone you with stones, and thr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hrough with their s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ey shall burn yours houses with fire, and execute judgments upon you in the sight of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en: and I will cause you to cease from playing the harlot, and you also shall give no hire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So will I make my fury toward you to rest, and my jealousy shall depart from you, and I wi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quiet, and will be no more ang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Because you have not remembered the days of your youth, but have fretted me in all these thing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washed I you with water; yea, I thoroughly washed away your blood from you, and I anoin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therefore I also will recompense your way upon yours head, says the Lord GOD: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commit this lewdness above all yours abomi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Behold, every one that uses proverbs shall use this proverb against you, saying, As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, so is her daugh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You are your mother's daughter, that detests her husband and her children; and you a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ster of your sisters, which loathed their husbands and their children: your mother was an Hitt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father an Amor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yours elder sister is Samaria, she and her daughters that dwell at your left hand: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er sister, that dwells at your right hand, is Sodom and her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Yet have you not walked after their ways, nor done after their abominations: but, as if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with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a very little thing, you were corrupted more than they in all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s I live, says the Lord GOD, Sodom your sister has not done, she nor her daughters, as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, you and your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Behold, this was the iniquity of your sister Sodom, pride, fullness of bread, and abundan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dleness was in her and in her daughters, neither did she strengthen the hand of the poor and nee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they were haughty, and committed abomination before me: therefore I took them away as I sa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Neither has Samaria committed half of your sins; but you have multiplied yours abominations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they, and have justified your sisters in all yours abominations which you hav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You also, which have judged your sisters, bear yours own shame for your sins that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2026-07-18T18:09:11Z</dcterms:created>
  <dcterms:modified xsi:type="dcterms:W3CDTF">2026-07-18T18:09:11Z</dcterms:modified>
  <dc:title>எசேக்கியேல்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