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presProps" Target="presProps.xml"/>
  <Relationship Id="rId74" Type="http://schemas.openxmlformats.org/officeDocument/2006/relationships/viewProps" Target="viewProps.xml"/>
  <Relationship Id="rId7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ஆகாஸ் யாராகைப் பெற்றான்; யாராக் அலெமேத்தையும், அஸ்மாவேத்தையும், சிம்ரியையும் பெற்றான்; சிம்ரி மோசாவைப் பெற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எல்லாரும் தங்கள் வம்ச வரலாற்றின்படி எண்ணப்பட்டார்கள்; இவர்கள் நாமங்கள் இஸ்ரவேல் ராஜாக்களின் புஸ்தகத்தில் எழுதியிருக்கிறது, யூதா கோத்திரத்தார் தங்கள் துரோகத்தினிமித்தம், பாபிலோனுக்குச் சிறைபிடித்துக்கொண்டுபோகப்பட்ட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ஸ்ரவேலர் எல்லாரும் தங்கள் வம்ச வரலாற்றின்படி எண்ணப்பட்டார்கள்; இவர்கள் நாமங்கள் இஸ்ரவேல் ராஜாக்களின் புஸ்தகத்தில் எழுதியிருக்கிறது, யூதா கோத்திரத்தார் தங்கள் துரோகத்தினிமித்தம், பாபிலோனுக்குச் சிறைபிடித்துக்கொண்டுபோகப்பட்ட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மோசா பினியாவைப் பெற்றான்; இவன் குமாரன் ரப்பாயா; இவன் குமாரன் எலியாசா; இவன் குமாரன் ஆத்சேல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ங்கள் காணியாட்சியிலும் தங்கள் பட்டணங்களிலும் முன் குடியிருந்தவர்கள் இஸ்ரவேலரும் ஆசாரியரும் லேவியரும் நிதினீமியரும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ங்கள் காணியாட்சியிலும் தங்கள் பட்டணங்களிலும் முன் குடியிருந்தவர்கள் இஸ்ரவேலரும் ஆசாரியரும் லேவியரும் நிதினீமியரும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ஆத்சேலுக்கு ஆறு குமாரர் இருந்தார்கள்; அவர்கள் நாமங்களாவன, அரீக்காம், பொக்குரு, இஸ்மவேல், சேராயா, ஒபதியா, ஆனான், இவர்கள் ஆத்சேலின் குமார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புத்திரரிலும், பென்யமீன் புத்திரரிலும், எப்பிராயீம் மனாசே என்பவர்களின் புத்திரரிலும், எருசலேமில் குடியிருந்தவர்கள் யாரென்றால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யூதா புத்திரரிலும், பென்யமீன் புத்திரரிலும், எப்பிராயீம் மனாசே என்பவர்களின் புத்திரரிலும், எருசலேமில் குடியிருந்தவர்கள் யாரென்றால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யூதாவின் புத்திரனாகிய பேரேசின் சந்ததியில் பானியின் குமாரனாகிய இம்ரியின் மகனான உம்ரிக்குப் பிறந்த அம்மியூதின் குமாரன் ஊத்த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கிபியோனிலே குடியிருந்தவர்கள் யாரென்றால், கிபியோனின் மூப்பனாகிய யெகியேல், இவன் பெண்ஜாதியின்பேர் மாக்கா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ேலாவின͠சந்ததியில் மூத்தவனாகிய அசாயாவும், அவன் பிள்ளைகள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ராவின் சந்ததியில் யெகுவேலும், அவன் சகோதரராகிய அறுநூற்றுத்தொண்ணூறுபேரும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ென்யமீன் புத்திரரில் அசெனூவாவின் குமாரனாகிய ஓதாவியாவுக்குப் பிறந்த மெசுல்லாமின் மகன் சல்ல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ரோகாமின் குமாரன் இப்னெயா; மிக்கிரியின் குமாரனாகிய ஊசியின் மகன் ஏலா; இப்னியாவின் குமாரனாகிய ரேகுவேலுக்குப் பிறந்த செபதியாவின் மகன் மெசுல்லாம் என்பவர்களும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ரோகாமின் குமாரன் இப்னெயா; மிக்கிரியின் குமாரனாகிய ஊசியின் மகன் ஏலா; இப்னியாவின் குமாரனாகிய ரேகுவேலுக்குப் பிறந்த செபதியாவின் மகன் மெசுல்லாம் என்பவர்களும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ங்கள் சந்ததிகளின்படி இருந்த இவர்கள் சகோதரராகிய தொளாயிரத்து ஐம்பத்தாறுபேருமே; இந்த மனுஷர் எல்லாரும், தங்கள் பிதாக்களின் வம்சத்திலே பிதாக்களின் தலைவராயிருந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ங்கள் சந்ததிகளின்படி இருந்த இவர்கள் சகோதரராகிய தொளாயிரத்து ஐம்பத்தாறுபேருமே; இந்த மனுஷர் எல்லாரும், தங்கள் பிதாக்களின் வம்சத்திலே பிதாக்களின் தலைவராயிருந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சாரியர்களில் யெதாயா, யோயாரிப், யாகி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கிதூபின் குமாரனாகிய மெராயோதின் மகன் சாதோக்குக்குப் பிறந்த மெசுல்லாவின் குமாரனாகிய இல்க்கியாவின் மகன் அசரியா என்பவன் தேவாலயத்து விசாரணைக் கர்த்த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கிதூபின் குமாரனாகிய மெராயோதின் மகன் சாதோக்குக்குப் பிறந்த மெசுல்லாவின் குமாரனாகிய இல்க்கியாவின் மகன் அசரியா என்பவன் தேவாலயத்து விசாரணைக் கர்த்த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ன் மூத்த குமாரனாகிய அப்தோனும், சூர், கீஸ், பாகால், நேர், நாதாப்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ல்கியாவின் குமாரனாகிய பஸ்கூருக்குப் பிறந்த எரோகாமின் மகன் அதாயா; இம்மெரின் குமாரனாகிய மெசில்லேமித்தின் மகன் மெசுல்லாமுக்குப் பிறந்த யாசெராவின் குமாரனாகிய ஆதியேலின் மகன் மாசாய் என்பவர்கள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ல்கியாவின் குமாரனாகிய பஸ்கூருக்குப் பிறந்த எரோகாமின் மகன் அதாயா; இம்மெரின் குமாரனாகிய மெசில்லேமித்தின் மகன் மெசுல்லாமுக்குப் பிறந்த யாசெராவின் குமாரனாகிய ஆதியேலின் மகன் மாசாய் என்பவர்கள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ல்கியாவின் குமாரனாகிய பஸ்கூருக்குப் பிறந்த எரோகாமின் மகன் அதாயா; இம்மெரின் குமாரனாகிய மெசில்லேமித்தின் மகன் மெசுல்லாமுக்குப் பிறந்த யாசெராவின் குமாரனாகிய ஆதியேலின் மகன் மாசாய் என்பவர்கள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சகோதரரும், தங்கள் பிதாக்களின் வம்சத்தலைவரான ஆயிரத்துஎழுநூற்று அறுபதுபேர் தேவாலயத்துக்கடுத்த பணிவிடைக்குத் திறமையுள்ளவர்களாயிரு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்கள் சகோதரரும், தங்கள் பிதாக்களின் வம்சத்தலைவரான ஆயிரத்துஎழுநூற்று அறுபதுபேர் தேவாலயத்துக்கடுத்த பணிவிடைக்குத் திறமையுள்ளவர்களாய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ேவியரில் மெராரியின் சந்ததியான அசபியாவின் குமாரனாகிய அஸ்ரீகாமுக்குப் பிறந்த அசூபின் மகன் செமாயா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லேவியரில் மெராரியின் சந்ததியான அசபியாவின் குமாரனாகிய அஸ்ரீகாமுக்குப் பிறந்த அசூபின் மகன் செமாயா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பக்பக்கார், ஏரேஸ், காலால், ஆசாபின் குமாரனாகிய சிக்ரிக்குப் பிறந்த மிகாவின் மகன் மத்தனியா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துத்தூனின் குமாரனாகிய காலாலுக்குப் பிறந்த செமாயாவின் மகன் ஒபதியா; நெத்தோபாத்தியரின் கிராமங்களில் குடியிருந்த எல்க்கானாவின் குமாரனாகிய ஆசாவின் மகன் பெரகியா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துத்தூனின் குமாரனாகிய காலாலுக்குப் பிறந்த செமாயாவின் மகன் ஒபதியா; நெத்தோபாத்தியரின் கிராமங்களில் குடியிருந்த எல்க்கானாவின் குமாரனாகிய ஆசாவின் மகன் பெரகியா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ேதோர், அகியோ, சகரியா, மிக்லோத் என்பவர்களுமே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ாசல் காவலாளிகளாகிய சல்லூம், அக்கூப், தல்மோன், அகிமான் என்பவர்களும், இவர்கள் சகோதரருமே; இவர்கள் தலைவன் சல்லூம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லேவிபுத்திரரின் சேனைகளில் இவர்கள் கிழக்கேயிருக்கிற ராஜாவின் வாசலைக் காவல்காத்துவந்தார்கள்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ோராகின் குமாரனாகிய எபியாசாபுக்குப் பிறந்த கோரேயின் மகன் சல்லூமும், அவன் பிதாவின் வம்சத்தாராகிய அவனுடைய சகோதரருமான கோராகியர் பணிவிடைவேலையை விசாரித்து, அவர்கள் பிதாக்கள் கர்த்தருடைய பாளயத்திலே வாசஸ்தலத்திற்குப்போகிற வழியைக் காவல்காத்ததுபோல, வாசஸ்தலத்து வாசல்களைக் காத்துவ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ோராகின் குமாரனாகிய எபியாசாபுக்குப் பிறந்த கோரேயின் மகன் சல்லூமும், அவன் பிதாவின் வம்சத்தாராகிய அவனுடைய சகோதரருமான கோராகியர் பணிவிடைவேலையை விசாரித்து, அவர்கள் பிதாக்கள் கர்த்தருடைய பாளயத்திலே வாசஸ்தலத்திற்குப்போகிற வழியைக் காவல்காத்ததுபோல, வாசஸ்தலத்து வாசல்களைக் காத்துவ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ோராகின் குமாரனாகிய எபியாசாபுக்குப் பிறந்த கோரேயின் மகன் சல்லூமும், அவன் பிதாவின் வம்சத்தாராகிய அவனுடைய சகோதரருமான கோராகியர் பணிவிடைவேலையை விசாரித்து, அவர்கள் பிதாக்கள் கர்த்தருடைய பாளயத்திலே வாசஸ்தலத்திற்குப்போகிற வழியைக் காவல்காத்ததுபோல, வாசஸ்தலத்து வாசல்களைக் காத்துவந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எலெயாசாரின் குமாரனாகிய பினெகாசுடனே கர்த்தர் இருந்தபடியினால், அவன் முற்காலத்திலே அவர்கள்மேல் விசாரணைக்காரனாயிருந்த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மெசெல்மியாவின் குமாரனாகிய சகரியா ஆசரிப்புக் கூடாரவாசல் காவல்காரனாயிரு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சல்களைக் காக்கிறதற்குத் தெரிந்துகொள்ளப்பட்ட இவர்களெல்லாரும் இருநூற்றுப் பன்னிரண்டுபேராயிருந்து, தங்கள் கிராமங்களின்படியே தங்கள் வம்சத்து அட்டவணைகளில் எழுதப்பட்டார்கள்; தாவீதும், ஞானதிருஷ்டிக்காரனாகிய சாமுவேலும், அவர்களைத் தங்கள் வேலைகளில் வைத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ாசல்களைக் காக்கிறதற்குத் தெரிந்துகொள்ளப்பட்ட இவர்களெல்லாரும் இருநூற்றுப் பன்னிரண்டுபேராயிருந்து, தங்கள் கிராமங்களின்படியே தங்கள் வம்சத்து அட்டவணைகளில் எழுதப்பட்டார்கள்; தாவீதும், ஞானதிருஷ்டிக்காரனாகிய சாமுவேலும், அவர்களைத் தங்கள் வேலைகளில் வைத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அவர்களும், அவர்கள் குமாரரும் கர்த்தருடைய ஆலயமாகிய வாசஸ்தலத்து வாசல்களைக் காக்கிறவர்களை முறைமுறையாய் விசாரித்து வ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மிக்லோத் சீமியாமைப் பெற்றான்; இவர்களும் தங்கள் சகோதரரோடுங்கூட எருசலேமிலிருக்கிற தங்கள் சகோதரருக்குச் சமீபத்தில் குடியிருந்த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அவர்களும், அவர்கள் குமாரரும் கர்த்தருடைய ஆலயமாகிய வாசஸ்தலத்து வாசல்களைக் காக்கிறவர்களை முறைமுறையாய் விசாரித்து வ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ாசல்களைக் காக்கிறவர்கள் நாலுதிசைகளாகிய கிழக்கிலும் மேற்கிலும் வடக்கிலும் தெற்கிலும் இருந்த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சகோதரர் தங்கள் கிராமங்களிலிருந்து, ஏழுநாளுக்கு ஒருவிசை மாறிமாறி அவர்களோடிருக்க வருவ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சகோதரர் தங்கள் கிராமங்களிலிருந்து, ஏழுநாளுக்கு ஒருவிசை மாறிமாறி அவர்களோடிருக்க வருவ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ாலயத்தின் பண்டகசாலைகள் மேலும் பொக்கிஷசாலைகள்மேலுமுள்ள விசாரணை உத்தியோகம் லேவியரான அந்த நாலு பிரதான காவலாளர்வசத்தில் ஒப்புவிக்கப்பட்டத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ாலயத்தின் பண்டகசாலைகள் மேலும் பொக்கிஷசாலைகள்மேலுமுள்ள விசாரணை உத்தியோகம் லேவியரான அந்த நாலு பிரதான காவலாளர்வசத்தில் ஒப்புவிக்கப்பட்டத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ாவல் அவர்களுக்கு ஒப்புவித்திருந்தபடியால் அவர்கள் தேவாலயத்தைச் சுற்றிலும் இராத்தங்கியிருந்து, காலமே கதவுகளைத் திறந்துவிடுவ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காவல் அவர்களுக்கு ஒப்புவித்திருந்தபடியால் அவர்கள் தேவாலயத்தைச் சுற்றிலும் இராத்தங்கியிருந்து, காலமே கதவுகளைத் திறந்துவிடுவ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சிலரிடத்தில் ஆராதனை பணிமுட்டுகள் ஒப்புவித்திருந்தது; அவர்கள் அவைகளை எண்ணி உள்ளே கொண்டுபோய், எண்ணி வெளியே கொண்டுவருவ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ர்களில் சிலரிடத்தில் ஆராதனை பணிமுட்டுகள் ஒப்புவித்திருந்தது; அவர்கள் அவைகளை எண்ணி உள்ளே கொண்டுபோய், எண்ணி வெளியே கொண்டுவர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ேர் கீசைப் பெற்றான்; கீஸ் சவுலைப் பெற்றான்; சவுல் யோனத்தானையும், மல்கிசூவாவையும், அபினதாபையும், எஸ்பாலையும் பெற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ில் சிலர் மற்றப் பணிமுட்டுகளின் பரிசுத்த பாத்திரங்கள் எல்லாவற்றின்மேலும், மெல்லிய மா, திராட்சரசம், எண்ணெய், சாம்பிராணி, சுகந்தவர்க்கங்களின்மேலும் விசாரணைக்காரராயிருந்த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ில் சிலர் மற்றப் பணிமுட்டுகளின் பரிசுத்த பாத்திரங்கள் எல்லாவற்றின்மேலும், மெல்லிய மா, திராட்சரசம், எண்ணெய், சாம்பிராணி, சுகந்தவர்க்கங்களின்மேலும் விசாரணைக்காரராயிருந்தார்க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ரின் குமாரரில் சிலர் சுகந்தவர்க்கத்தால் பரிமளதைலம் இறக்குவா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ேவியரில் கோராகியனான சல்லூமின் மூத்த குமாரனாகிய மத்தித்தியாவுக்குப் பலகாரம் சுடுகிற வேலையின் விசாரிப்பு ஒப்புவித்திருந்தத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லேவியரில் கோராகியனான சல்லூமின் மூத்த குமாரனாகிய மத்தித்தியாவுக்குப் பலகாரம் சுடுகிற வேலையின் விசாரிப்பு ஒப்புவித்திருந்தது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சகோதரராகிய கோகாத்தியரின் புத்திரரில் சிலருக்கு ஓய்வுநாள் தோறும் அப்பங்களை ஆயத்தப்படுத்தும் விசாரிப்பு இருந்தது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் சகோதரராகிய கோகாத்தியரின் புத்திரரில் சிலருக்கு ஓய்வுநாள் தோறும் அப்பங்களை ஆயத்தப்படுத்தும் விசாரிப்பு இருந்த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வர்களில் லேவியருடைய பிதாக்களிள் தலைவராகிய சங்கீதக்காரர் இரவும்பகலும் தங்கள் வேலையை நடத்தவேண்டியிருந்தபடியால், மற்ற வேலைக்கு நீங்கலாய்த் தங்கள் அறைகளில் இருந்த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வர்களில் லேவியருடைய பிதாக்களிள் தலைவராகிய சங்கீதக்காரர் இரவும்பகலும் தங்கள் வேலையை நடத்தவேண்டியிருந்தபடியால், மற்ற வேலைக்கு நீங்கலாய்த் தங்கள் அறைகளில் இருந்தார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வர்களில் லேவியருடைய பிதாக்களிள் தலைவராகிய சங்கீதக்காரர் இரவும்பகலும் தங்கள் வேலையை நடத்தவேண்டியிருந்தபடியால், மற்ற வேலைக்கு நீங்கலாய்த் தங்கள் அறைகளில் இ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ேர் கீசைப் பெற்றான்; கீஸ் சவுலைப் பெற்றான்; சவுல் யோனத்தானையும், மல்கிசூவாவையும், அபினதாபையும், எஸ்பாலையும் பெற்ற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லேவியரில் பிதாக்களின் தலைவராகிய இவர்கள் தங்கள் சந்ததிகளுக்குத் தலைமையானவர்கள்; இவர்கள் எருசலேமிலே குடிய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யோனத்தானின் குமாரன் மெரிபால்; மெரிபால் மீகாவைப் பெற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மீகாவின் குமாரர், பித்தோன், மேலேக், தரேயா, ஆகாஸ் என்பவ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આહાઝ યારાહના પિતા હતા, યારાહના પુત્રો: આલેમેથ, આઝમાવેથ અને ઝિમ્રી. ઝિમ્રીનો પુત્ર મોસા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આ પ્રમાણે સર્વ ઇસ્રાએલીઓની ગણતરી તેમની વંશાવળી પ્રમાણે કરવામાં આવી; તેઓની નોંધ ઇસ્રાએલના રાજા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સ્તકમાં છે. યહૂદિયા દેશના લોકોને મૂર્તિપૂજા કરવાને કારણે બાબિલમાં બંદીવાન તરીકે લઇ જવામાં આવ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મોસાના વંશજો: બિનઆ, તેનો પુત્ર રફાયા, રફાયાનો પુત્ર એલઆસાહ અને તેનો પુત્ર આસે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પોતપોતાનાં દેશનાં શહેરોમાં જે પ્રથમ રહેવા આવ્યા તે ઇસ્રાએલીઓ હતા, યાજકો, લેવીઓ તથા મંદિરમાં ક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ાવાળા સેવક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આસેલને છ પુત્રો હતા: આઝીકામ, બોખરુ, ઇશ્માએલ, શઆર્યા, ઓબાદ્યા અને હાનાન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યહૂદાના પુત્રોમાંના બિન્યામીનના પુત્રોમાંના, એફ્રાઇમના તથા મનાશ્શાના પુત્રોમાનાં જેઓ યરૂશાલેમ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તા હતા તેઓ આ છે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યહૂદાના પુત્ર પેરેસના વંશજોમાંથી બાનીના પુત્ર ઇમ્રીના પુત્ર ઓમ્રીના પુત્ર આમ્મીહૂદનો પુત્ર ઉથ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યેઇએલ ગિબયોનનો સંસ્થાપક હતો. તે ગિબયોનમાં રહેતો હતો, તેની પત્નીનું નામ માઅખાહ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બીજું કુટુંબ શીલોનીઓનું હતું. શીલોનીનો જ્યેષ્ઠ પુત્ર અસાયા અને તેના પુત્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ઝેરાહના પુત્રો: યેઉએલ અને તેનાં કુટુંબીજનો સર્વ મળીને 690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બિન્યામીનના કુલસમૂહના હાસ્સેનુઆહના પુત્ર હોદાવ્યાહના પુત્ર મશુલ્લામનો પુત્ર સાલ્લૂ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રોહામનો પુત્ર યિબ્નિયા, મિખ્રીના પુત્ર ઉઝઝીનો પુત્ર એલાહ, યિબ્નિયાના પુત્ર રેઉએલના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ફાટયાનો પુત્ર મશુલ્લામ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ેઓની વંશાવળી પ્રમાણે તેઓના ભાઇઓ 956 જેટલા હતા. એ સર્વ પુરુષો તેઓના પિતૃઓનાં કુટુંબોનાં સરદ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ે યાજકો પાછા ફર્યા તે યદાયા, યહોયારીબ અને યાખીન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અઝાર્યા જે અહીટૂબના પુત્ર મરાયોથના પુત્ર સાદોકના પુત્ર મશુલ્લામના પુત્ર હિલ્કયાનો પુત્ર- દેવ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ો મુખ્ય કારભારી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યેઇએલના પુત્રો: આબ્દોન જ્યેષ્ઠ પુત્ર, સૂર, કીશ, બઆલ, નેર, નાદાબ હત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્યાં અદાયા યહોરામનો પુત્ર હતો. યહોરામ પાશ્હૂરનો પુત્ર હતો. પાશ્હૂર માલ્કિયાનો પુત્ર હતો.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્યાં અદીએલનો પુત્ર માઅસાય હતો. અદીએલ તે યાહઝેરાહનો પુત્ર હતો. યાહઝેરાહ તે મશુલ્લામનો પુત્ર હત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શુલ્લામ મશિલ્લેમીથનો પુત્ર હતો. મશિલ્લેમીથ ઇમ્મેર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આ બધાં અને તેઓના ભાઇઓ, તેઓના પિતૃઓનાં કુટુંબોના સરદારો, 1,760 યાજકો હતા. તેઓ દેવના મંદિર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ેવાના કામમાં ઘણા કુશળ પુરુષ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લેવીઓમાંના મરારીના કુલસમૂહોના; તેના પુત્ર હશાબ્યા; હશાબ્યાના પુત્ર આઝીર્કામ; આઝીર્કામના પુત્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ાશ્શૂબ; હાશ્શૂબના પુત્ર શમા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બાકબાક્કાર, હેરેશ તથા ગાલાલ, ને આસાફના પુત્ર ઝિખ્રીના પુત્ર મીખાનો પુત્ર માત્તાન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ઓબાદ્યા એ શમાયાનો પુત્ર હતો. શમાયા ગાલાલનો પુત્ર હતો. ગાલાલ યદૂથૂનનો પુત્ર હતો, અને બેરેખ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સાનો પુત્ર હતો. આસા એલ્કાનાહનો પુત્ર હતો. તેઓ નટોફાથીઓનાઁ ગામોના રહેવાસીઓ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ગદોર, આહ્યો, ઝખાર્યા અને મિકલોથ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દ્વારપાળો; શાલ્લુમ મુખ્ય દ્વારપાળ આક્કુબ, ટાલ્મોન, અને અહીમાન અને તેના સગાવહાલ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આ બધાં લેવી કુલસમૂહના હતા. પૂર્વ દિશાના રાજદ્વારની જવાબદારી તેમના માથે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શાલ્લુમ તે કોરનો પુત્ર, તે એબ્યાસાફનો પુત્ર, તે કોરાહનો પુત્ર, અને શાલ્લુમ અને તેના પિત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ટુંબના તેના ભાઇઓ, એટલે કોરાહીઓ, તેઓ મંડપના દ્વારપાળો હતા; તેઓના પિતૃઓ પવિત્ર મંડપના પ્રવેશદ્વાર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ક્ષા કરત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્યારે એલઆઝારનો પુત્ર ફીનહાસ તેઓનો પ્રથમ ઉપરી હતો અને યહોવા તેની સાથે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મશેલેમ્યાનો પુત્ર ઝખાર્યા મુલાકાતમંડપનો દ્વારપાળ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એ સર્વને દરવાજાના દ્વારપાળ તરીકે પસંદ કરવામાં આવ્યા હતા. તેઓ 212 જણા હતા. તેઓ પોતપોતાનાં ગામો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ી વંશાવળી મુજબ ગણાયા હતા તેઓને દાઉદે તથા પ્રબોધક શમુએલે ચોક્કસ નક્કી કરેલા કામ પર નીમ્ય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આમ તેઓનું તથા તેઓના વંશજોનું કામ યહોવાના મંદિરનાં દ્વારોની એટલે મુલાકાતમંડપની વારા પ્રમાણે ચોક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મિકલોથ તેના પુત્ર શિમઆમ સાથે યરૂશાલેમમાં તેના કુટુંબીજનોની નજીક રહેત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ને સંભાળ રાખવાન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દ્વારપાળો ચારેબાજુએ હતા. એટલે પૂર્વ, પશ્ચિમ ઉત્તર તથા દક્ષિણ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ેઓના જે ભાઇઓ તેઓનાં ગામોમાં હતા, તેઓને સાત સાત દિવસને અંતરે વારાફરતી તેઓની સાથે ભાગ લેવા આવવાન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ચાર મુખ્ય દ્વારપાળો લેવીઓ હતા. દેવના મંદિરની ઓરડીઓ અને ભંડારો સંભાળવાની મોટી જવાબદારી તેઓ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ેઓની જવાબદારી મહત્વની હોવાથી તેઓ દેવના ઘરની પાસે દરેક રાત ગુજારતાં હતા અને પ્રતિદિન સવ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રવાજાઓ ઉધાડ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તેઓમાંના કેટલાકને બલીદાન અને આરાધનામાં વપરાતા વિવિધ પાત્રોની જવાબદારી સોંપી હતી. તેઓ ચોકસાઇ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ત્રો બહાર લઇ જતા અને પાછા લાવ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નેર કીશના પિતા હતા, કીશ શાઉલના પિતા હતા અને શાઉલ યોનાથાન, માલ્કીશૂઆ, અબીનાદાબ અને એશ્બઆલના પિ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બીજાઓ વાસણોની અને બધી ઉપાસનાની સામગ્રીની તેમજ લોટ, દ્રાક્ષારસ, તેલ, ધૂપ અને અત્તરોની સંભાળ રાખત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અત્તરોની મેળવણી કરવાનું કામ યાજકોન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ભાખરી શેકવાની કાયમી જવાબદારી કોરાહના વંશના શાલ્લુમના મોટા પુત્ર લેવી માત્તિથ્યાની હતી. કારણક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શ્વાસપા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દરેક વિશ્રામવારે મેજ પર પ્રદશિર્ત કરવા માટેની તાજી રોટલી બનાવવાની જવાબદારી કોરાહના વંશના બી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ટલાંક માણસોન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કેટલાંક લેવી કુટુંબોને મંદિરમાં સંગીતનું કામ સોંપવામાં આવ્યુ હતું. એ કુટુંબના વડાઓ મંદિરનાં 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કાનોમાં રહેતા હતા અને તેમને રાત દિવસ ફરજ બજાવવાની હોવાથી તેમને બીજી સેવાઓમાંથી મુકત રાખવામાં આવ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એ બધાં વંશાવળી મુજબ લેવીઓના કુટુંબના વડા હતા અને યરૂશાલેમમાં રહે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યોનાથાન મરીબબઆલના પિતા હતા. મરીબબઆલ મીખાહના પિ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મીખાહના પુત્રો: પીથોન, મેલેખ, તાહરેઆ અને આહાઝ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2026-09-07T00:06:00Z</dcterms:created>
  <dcterms:modified xsi:type="dcterms:W3CDTF">2026-09-07T00:06:00Z</dcterms:modified>
  <dc:title>૧ કાળવૃત્તાંત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