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69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ினைவெல்லாம் அறி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ம்மதி தர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லன்தரும் நல்மரு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களின் ஊற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ரணத்தை ஜெயித்தவரே நன்றி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ா பொழிந்தவரே நன்றி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விண்ணப்பம் கேட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துடை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(அதிகாலை நேரம்) அரசாளும்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் பாதம் ஆர்வமாய் வந்திரு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சொல்லி ஓய்வின்றிப் ப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மகிழ்ந்தி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ூக்குரல் கேட்பவரே நன்றி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களைத் தீர்ப்பவரே நன்றி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ெலனே கன்ம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ியவரே என் உயி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2026-07-31T17:57:09Z</dcterms:created>
  <dcterms:modified xsi:type="dcterms:W3CDTF">2026-07-31T17:57:09Z</dcterms:modified>
  <dc:title>துதிப் பாடல்கள் : 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