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ென்யமீன் குமாரர், பேலா, பெகேர், யெதியாயேல் என்னும் மூன்றுபே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ேலாவின் குமாரர், எஸ்போன், ஊசி, ஊசியேல், யெரிமோத், இரி என்பவர்கள்; இவர்கள் தங்கள் பிதாக்களின் வம்சத்தில் பராக்கிரமசாலிகளான ஐந்து தலைவராயிருந்தார்கள்; இவர்கள் வம்ச அட்டவணைக்குள்ளானவர்கள் இருபத்தீராயிரத்து முப்பத்துநாலுபே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ேலாவின் குமாரர், எஸ்போன், ஊசி, ஊசியேல், யெரிமோத், இரி என்பவர்கள்; இவர்கள் தங்கள் பிதாக்களின் வம்சத்தில் பராக்கிரமசாலிகளான ஐந்து தலைவராயிருந்தார்கள்; இவர்கள் வம்ச அட்டவணைக்குள்ளானவர்கள் இருபத்தீராயிரத்து முப்பத்துநாலுபே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ெகேரின் குமாரர், செமிரா, யோவாஸ், எலியேசர், எலியோனாய், உம்ரி, யெரிமோத், அபியா, ஆனதோத், அலமேத் என்பவர்கள்; இவர்கள் எல்லாரும் பெகேரின் குமார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ெகேரின் குமாரர், செமிரா, யோவாஸ், எலியேசர், எலியோனாய், உம்ரி, யெரிமோத், அபியா, ஆனதோத், அலமேத் என்பவர்கள்; இவர்கள் எல்லாரும் பெகேரின் குமார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ங்கள் பிதாக்களின் வம்சத்தலைவராகிய அவர்கள் சந்ததிகளின் அட்டவணைக்குள்ளான பராக்கிரமாலிகள் இருபதினாயிரத்து இருநூறுபே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ங்கள் பிதாக்களின் வம்சத்தலைவராகிய அவர்கள் சந்ததிகளின் அட்டவணைக்குள்ளான பராக்கிரமாலிகள் இருபதினாயிரத்து இருநூறுபே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ெதியாயேலின் குமாரரில் ஒருவன் பில்கான்; பில்கானின் குமாரர், ஏயூஷ், பென்யமீன், ஏகூத், கெனானா, சேத்தான், தர்ஷீஸ், அகிஷாகார் என்ப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ெதியாயேலின் குமாரரில் ஒருவன் பில்கான்; பில்கானின் குமாரர், ஏயூஷ், பென்யமீன், ஏகூத், கெனானா, சேத்தான், தர்ஷீஸ், அகிஷாகார் என்பவ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ெதியாயேலின் குமாரராகிய இவர்கள் எல்லாரும் தங்கள் பிதாக்கள் வம்சத்தாரில் தலைவராயிருந்தார்கள்; இவர்களில் யுத்தத்திற்குப் போகத்தக்க சேவகரான பராக்கிரமசாலிகள் பதினேழாயிரத்து இருநூறுபே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ோலாவின் குமாரர், ஊசி, ரெப்பாயா, யெரியேல், யக்மாயி, இப்சாம், சாமுவேல் என்பவர்கள்; தோலாவுக்குப் பிறந்த இவர்கள் தங்கள் பிதாக்கள் வம்சத்தலைவரும் தங்கள் சந்ததிகளிலே பராக்கிரமசாலிகளுமாயிருந்தார்கள்; தாவீதின் நாட்களில் அவர்கள் தொகை இருபதினாயிரத்து அறுநூறுபேராய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ெதியாயேலின் குமாரராகிய இவர்கள் எல்லாரும் தங்கள் பிதாக்கள் வம்சத்தாரில் தலைவராயிருந்தார்கள்; இவர்களில் யுத்தத்திற்குப் போகத்தக்க சேவகரான பராக்கிரமசாலிகள் பதினேழாயிரத்து இருநூறுபே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ுப்பீமும், உப்பீமும் ஈரின் குமாரர், ஊசிம் ஆகேரின் குமாரரில் ஒரு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ப்தலியின் குமாரரான பில்காளின் பேரன்மார், யாத்சியேல், கூனி, எத்சோ, சல்லூம் என்பவ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னாசேயின் புத்திரரில் ஒருவன் குலஸ்திரீயினிடத்தில் பிறந்த அஸ்ரியேல்; அவன் மறுமனையாட்டியாகிய அராமிய ஸ்திரீயினிடத்தில் கீலேயாத்தின் தகப்பனாகிய மாகீர் பிற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னாசேயின் புத்திரரில் ஒருவன் குலஸ்திரீயினிடத்தில் பிறந்த அஸ்ரியேல்; அவன் மறுமனையாட்டியாகிய அராமிய ஸ்திரீயினிடத்தில் கீலேயாத்தின் தகப்பனாகிய மாகீர் பிற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கீர் மாக்காள் என்னும் பேருள்ள உப்பீம் சுப்பீம் என்பவர்களின் சகோதரியை விவாகம்பண்ணினான்; மனாசேயின் இரண்டாம் குமாரன் செலோப்பியாத்; செலோப்பியாத்திற்குக் குமாரத்திகளி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கீர் மாக்காள் என்னும் பேருள்ள உப்பீம் சுப்பீம் என்பவர்களின் சகோதரியை விவாகம்பண்ணினான்; மனாசேயின் இரண்டாம் குமாரன் செலோப்பியாத்; செலோப்பியாத்திற்குக் குமாரத்திகளி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ாகீரின் பெண்ஜாதியாகிய மாக்காள் ஒரு குமாரனைப் பெற்று, அவனுக்குப் பேரேஸ் என்று பேரிட்டாள்; இவன் சகோதரன் பேர் சேரேஸ்; இவனுடைய குமாரர் ஊலாம், ரேகேம் என்ப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ாகீரின் பெண்ஜாதியாகிய மாக்காள் ஒரு குமாரனைப் பெற்று, அவனுக்குப் பேரேஸ் என்று பேரிட்டாள்; இவன் சகோதரன் பேர் சேரேஸ்; இவனுடைய குமாரர் ஊலாம், ரேகேம் என்ப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ஊலாமின் குமாரரில் ஒருவன் பேதான்; இவர்கள் மனாசேயின் குமாரனாகிய மாகீருக்குப் பிறந்த கீலேயாத் புத்திர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ோலாவின் குமாரர், ஊசி, ரெப்பாயா, யெரியேல், யக்மாயி, இப்சாம், சாமுவேல் என்பவர்கள்; தோலாவுக்குப் பிறந்த இவர்கள் தங்கள் பிதாக்கள் வம்சத்தலைவரும் தங்கள் சந்ததிகளிலே பராக்கிரமசாலிகளுமாயிருந்தார்கள்; தாவீதின் நாட்களில் அவர்கள் தொகை இருபதினாயிரத்து அறுநூறுபேராய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ன் சகோதரியாகிய அம்மொளெகேத் இஸ்கோதையும் அபியேசரையும் மாகலாவையும் பெற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ெமிதாவின் குமாரர், அகியான், சேகேம், லிக்கே, அனியாம் என்பவ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ிராயீமின் குமாரரில் ஒருவன் சுத்தெலாக்; இவனுடைய குமாரன் பேரேத்; இவனுடைய குமாரன் தாகாத்; இவனுடைய குமாரன் எலாதா; இவனுடைய குமாரன் தாகாத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ிராயீமின் குமாரரில் ஒருவன் சுத்தெலாக்; இவனுடைய குமாரன் பேரேத்; இவனுடைய குமாரன் தாகாத்; இவனுடைய குமாரன் எலாதா; இவனுடைய குமாரன் தாகாத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னுடைய குமாரன் சாபாத்; இவனுடைய குமாரர் கத்தெலாக், எத்சேர், எலியாத்; இவர்கள் தேசத்தில் பிறந்த காத்தூராருடைய ஆடுமாடுகளைப் பிடிக்கப்போனபடியால் அவர்கள் இவர்களைக் கொன்றுபோ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னுடைய குமாரன் சாபாத்; இவனுடைய குமாரர் கத்தெலாக், எத்சேர், எலியாத்; இவர்கள் தேசத்தில் பிறந்த காத்தூராருடைய ஆடுமாடுகளைப் பிடிக்கப்போனபடியால் அவர்கள் இவர்களைக் கொன்றுபோ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தகப்பனாகிய எப்பிராயீம் அநேகநாள் துக்கங்கொண்டாடுகையில், அவன் சகோதரர் அவனுக்கு ஆறுதல் சொல்லவ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வன் தன் பெண்ஜாதியினிடத்தில் பிரவேசித்ததினால், அவள் கர்ப்பந்தரித்து ஒரு குமாரனைப் பெற்றாள்; அவன், தன் குடும்பத்துக்குத் தீங்கு உண்டானதினால், இவனுக்குப் பெரீயா என்று பேர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வன் தன் பெண்ஜாதியினிடத்தில் பிரவேசித்ததினால், அவள் கர்ப்பந்தரித்து ஒரு குமாரனைப் பெற்றாள்; அவன், தன் குடும்பத்துக்குத் தீங்கு உண்டானதினால், இவனுக்குப் பெரீயா என்று பேரி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னுடைய குமாரத்தியாகிய சேராள் கீழ்ப்புறமும் மேற்புறமுமான பெத்தோரோனையும், ஊசேன்சேராவையும் கட்டினவ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ஊசியின் குமாரரில் ஒருவன் இஸ்ரகியா; இஸ்ரகியாவின் குமாரர், மிகாயேல், ஒபதியா, யோவேல், இஷியா என்பவர்கள்; இவர்கள் ஐந்துபேரும் தலைவராயி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குமாரர், ரேப்பாக், ரேசேப் என்பவர்கள்; இவனுடைய குமாரன் தேலாக்; இவனுடைய குமாரன் தாக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குமாரர், ரேப்பாக், ரேசேப் என்பவர்கள்; இவனுடைய குமாரன் தேலாக்; இவனுடைய குமாரன் தாக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வனுடைய குமாரன் லாதான், இவனுடைய குமாரன் அம்மியூத்; இவனுடைய குமாரன் எலிஷாமா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னுடைய குமாரன் நூன்: இவனுடைய குமாரன் யோசுவா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ுடைய காணியாட்சியும், வாசஸ்தலங்களும், கிழக்கேயிருக்கிற நாரானும், மேற்கேயிருக்கிற கேசேரும் அதின் கிராமங்களும், பெத்தேலும் அதன் கிராமங்களும், சீகேமும் அதின் கிராமங்களும், காசாமட்டுக்குமுள்ள அதன் கிராமங்கள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ுடைய காணியாட்சியும், வாசஸ்தலங்களும், கிழக்கேயிருக்கிற நாரானும், மேற்கேயிருக்கிற கேசேரும் அதின் கிராமங்களும், பெத்தேலும் அதன் கிராமங்களும், சீகேமும் அதின் கிராமங்களும், காசாமட்டுக்குமுள்ள அதன் கிராமங்கள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னாசே புத்திரரின் பக்கத்திலே பெத்செயானும் அதின் கிராமங்களும், தானாகும் அதின் கிராமங்களும், மெகிதோவும் அதின் கிராமங்களும், தோரும் அதின் கிராமங்களுமே; இவ்விடங்களில் இஸ்ரவேலின் குமாரனாகிய யோசேப்பின் புத்திரர் குடியி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னாசே புத்திரரின் பக்கத்திலே பெத்செயானும் அதின் கிராமங்களும், தானாகும் அதின் கிராமங்களும், மெகிதோவும் அதின் கிராமங்களும், தோரும் அதின் கிராமங்களுமே; இவ்விடங்களில் இஸ்ரவேலின் குமாரனாகிய யோசேப்பின் புத்திரர் குடியி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னாசே புத்திரரின் பக்கத்திலே பெத்செயானும் அதின் கிராமங்களும், தானாகும் அதின் கிராமங்களும், மெகிதோவும் அதின் கிராமங்களும், தோரும் அதின் கிராமங்களுமே; இவ்விடங்களில் இஸ்ரவேலின் குமாரனாகிய யோசேப்பின் புத்திரர் குடியிரு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ேரின் குமாரர், இம்னா, இஸ்வா, இஸ்வி, பெரீயு என்பவர்கள்; இவர்கள் சகோதரி சேர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ஊசியின் குமாரரில் ஒருவன் இஸ்ரகியா; இஸ்ரகியாவின் குமாரர், மிகாயேல், ஒபதியா, யோவேல், இஷியா என்பவர்கள்; இவர்கள் ஐந்துபேரும் தலைவராயிரு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ெரீயாவின் குமாரர், ஏபேர், மல்கியேல் என்பவர்கள்; இவன் பிர்சாவீத்தின் தகப்ப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பேர் யப்லேத்தையும், சோமேரையும், ஒத்தாமையும், இவர்கள் சகோதரியாகிய சூகாளையும் பெற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ப்லேத்தின் குமாரர் பாராக், பிம்மால், ஆஸ்வாத் என்பவர்கள்; இவர்களே யப்லேத்தின் குமார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ோமேரின் குமாரர் அகி, ரோகா, எகூபா, ஆராம் என்பவ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சகோதரனாகிய ஏலேமின் குமாரர், சோபாக், இம்னா, சேலேஸ், ஆமால் என்பவ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ோபாக்கின் குமாரர், சூவாக், அர்னெப்பர், சூகால், பேரி, இம்ரா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ேசேர், ஓத், சம்மா, சில்சா, இத்ரான், பேரா என்பவ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யெத்தேரின் குமாரர், எப்புன்னே பிஸ்பா, ஆரா என்பவ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ல்லாவின் குமாரர், ஆராக், அன்னியேல், ரித்சியா என்பவ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சேரின் புத்திரராகிய இவர்கள் எல்லாரும் தங்கள் பிதாக்களின் வம்சத்தலைவரும் தெரிந்துகொள்ளப்பட்ட பராக்கிரமசாலிகளும், பிரபுக்களின் தலைவருமாயிருந்தார்கள்; அவர்கள் வம்ச அட்டவணைகளில் யுத்தத்திற்குப் போகத்தக்க சேவகரின் இலக்கம் இருபத்தாறாயிரம்பே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ிதாக்கள் வம்சத்தாரானவர்கள் சந்ததிகளில் யுத்தமனுஷரான கூட்டங்கள் முப்பத்தாறாயிரம்பேர் அவர்களோடிருந்தார்கள்; அவர்களுக்கு அநேகம் பெண்ஜாதிகளும் பிள்ளைகளும் இரு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சேரின் புத்திரராகிய இவர்கள் எல்லாரும் தங்கள் பிதாக்களின் வம்சத்தலைவரும் தெரிந்துகொள்ளப்பட்ட பராக்கிரமசாலிகளும், பிரபுக்களின் தலைவருமாயிருந்தார்கள்; அவர்கள் வம்ச அட்டவணைகளில் யுத்தத்திற்குப் போகத்தக்க சேவகரின் இலக்கம் இருபத்தாறாயிரம்பே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சக்காருடைய குமாரர், தோலா, பூவா, யசுப், சிம்ரோன் என்னும் நாலுபே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ிதாக்கள் வம்சத்தாரானவர்கள் சந்ததிகளில் யுத்தமனுஷரான கூட்டங்கள் முப்பத்தாறாயிரம்பேர் அவர்களோடிருந்தார்கள்; அவர்களுக்கு அநேகம் பெண்ஜாதிகளும் பிள்ளைகளும் இ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சக்காருடைய மற்ற எல்லா வம்சங்களிலும் அவர்களுக்குச் சகோதரரான பராக்கிரமசாலிகள் தங்கள் வம்ச அட்டவணைகளின்படியெல்லாம் எண்பத்தேழாயிரம்பேராய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சக்காருடைய மற்ற எல்லா வம்சங்களிலும் அவர்களுக்குச் சகோதரரான பராக்கிரமசாலிகள் தங்கள் வம்ச அட்டவணைகளின்படியெல்லாம் எண்பத்தேழாயிரம்பேராய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બિન્યામીનના ત્રણ પુત્રો હતા: બેલા, બેખેર અને યદીઅએ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બેલાના પુત્રો: એસ્બોન, ઉઝઝી, ઉઝઝીએલ, યરીમોથ અને ઇરી. આ પાંચ શૂરવીર યોદ્વાઓ કુટુંબોના આગેવાનો હ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ઓના સૈન્યની સંખ્યા 22,034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બેખેરના પુત્રો: ઝમીરાહ, યોઆશ, અલીએઝેર, એલ્યોએનાય, ઓમ્રી, યરેમોથ, અબિયા, અનાથોથ તથા આલેમેથ. એ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ખેરના પુત્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ની વંશાવળી પ્રમાણે તથા પેઢીઓ પ્રમાણે તેમની ગણતરી કરતાં તેઓ 20,200 પરાક્રમી ને શૂરવીર પુરુષ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પિતૃઓનાં કુટુંબોના સરદાર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દીઅએલનો પુત્ર બિલ્હાન, બિલ્હાનના પુત્રો: યેઉશ, બિન્યામીન, એહૂદ, કનાઅનાહ, ઝેથાન, તાશીર્શ તથ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હીશાહા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એ સર્વ યદીઅએલના પુત્રો હતા, તેઓના પિતૃઓનાં કુટુંબોના સરદારો, 17,200 પરાક્રમી ને શૂરવીર પુરુષ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ોલાના પુત્રો: ઉઝઝી, રફાયા, યરીએલ, યાહમાય, યિબ્સામ અને શમુએલ હતા, તેઓ પોત પોતાના કુટુંબો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 કે, જેઓ લડાઈ વખતે સૈન્યમાં જવાને લાયક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ઇરના પુત્રો: હુપ્પીમ તથા શુપ્પીમ; અને આહેરનો પુત્ર હુશીમ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નફતાલીના પુત્રો: યાહસીએલ, ગુની, યેસેર તથા શાલ્લૂમ; તેઓની માતા બિલ્હાહ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મનાશ્શાના વંશજો: અરામી ઉપપત્નીને પેટે તેને આસ્રીએલ જન્મ્યો અને ગિલયાદના પિતા માખીરને પણ જન્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જ 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માખીર હુપ્પીમ તેમ જ શુપ્પીમ માટે બે પત્નીઓ લાવ્યો, એની બહેનનું નામ માઅખાહ હતું. બીજા પુત્ર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 સલોફહાદ હતુ. સલોફહાદને ફકત પુત્રીઓ જ થ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માખીરની પત્ની માઅખાહને પુત્ર થયો; તેણે તેનું નામ પેરેશ પાડયું. તેના ભાઈનું નામ શેરેશ હતું;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ો ઉલામ તથા રેકેમ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ઉલામનો પુત્ર બદાન, મનાશ્શાના પુત્ર માખીરના પુત્ર ગિલયાદના વંશજ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ો હતા. દાઉદ રાજાના સમયમાં આ કુટુંબોમાંના 22,600 પુરુષો શૂરવીર યોદ્વાઓ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ની બહેન હામ્મોલેખેથને પેટે ઇશ્હોદ, અબીએઝેર તથા માહલાહ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શમીદાના પુત્રો આહ્યાન, શેખેમ, લિકહી તથા અનીઆમ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એફ્રાઈમના વંશજો: એફ્રાઇમનો પુત્ર શૂથેલાહ હતો; એનો પુત્ર બેરેદ, એનો પુત્ર તાહાથ, એનો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લઆદાહ, એનો પુત્ર તાહાથ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એનો પુત્ર ઝાબાદ, એના પુત્રો: શૂથેલાહ, એસેર તથા એલઆદ, તેમના દેશના મૂળ રહેવાસી ઓને ગાથના પુરુષ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ી નાખ્યા, કારણ કે તેઓેનાં ઢોરઢાંખરને લઈ જવા માટે તેઓ ઊતરી આવ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ઓના પિતા એફ્રાઈમે ઘણા દિવસો સુધી શોક કર્યો, ને તેના ભાઈઓ તેને સાંત્વના આપવા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છી તેની પત્ની ગર્ભવતી બની, ને તેણે પુત્રને જન્મ આપ્યો, ને તેણે તેનું નામ બરીઆહ (ભાગ્યહીન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ડયું, કારણ કે તેના કુટુંબની દુર્દશા થઈ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ને શેઅરાહ નામની એક પુત્રી હતી. તેણે નીચેનું તથા ઉપરનું બેથ-હોરોન તથા ઉઝઝેન-શેઅરાહ બાંધ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ઉઝઝીનો પુત્ર યિઝાહયા હતો. યિઝાહયાના પુત્રો: મિખાએલ, ઓબાધા, યોએલ અને યિશ્શીયા હતા, આ બધાં પાંચે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એફ્રાહિમનો પુત્ર રેફા હતો, રેફાનો પુત્ર રેશેફ હતો, અને રેશેફનો પુત્ર તેલાહ હતો, અને પુત્ર તાહ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એનો પુત્ર લાઅદાન, એનો પુત્ર આમ્મીહૂદ; એનો પુત્ર અલીશામ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એનો પુત્ર નૂન, ને એનો પુત્ર યહોશુઆ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ઓનાં વતન તથા તેઓનાં રહેઠાણ બેથેલ તથા તેના કસબાઓ હતઁા, ને પૂર્વ તરફ નાઅરાન, પશ્ચિમ તરફ ગેઝે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તેના કસબાઓ; વળી શખેમને તેના કસબાઓ અને અઝઝાહ તથા તેના કસબાઓ સુધી હત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અને તેનો પુત્ર રેફાહ હતો અને બેથશઆન તથા તેના કસબાઓ, તાઅનાખ તથા તેના કસબાઓ ત્યાં હતા. મગિદૃો તથ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કસબાઓ, દોર તથા તેના કસબાઓ મનાશ્શાના વંશજોના હતા. આ બધી જગ્યાઓ પર ઇસ્રાએલના પુત્ર યૂસફના વંશ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ત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આશેરના પુત્રો: યિમ્નાહ, યિશ્વાહ, યિશ્ચી, બરીઆહ, તેમની બહેન સેરાહ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ા કુટુંબોના આગેવાન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બરીઆના પુત્રો: હેબેર અને માલ્કીએલ જે બિઝાઈથનો પિતા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હેબેરના પુત્રો: યાફલેટ, શોમેર, હોથામ, તેમની બહેન શૂઆ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યાફલેટના પુત્રો: પાસાખ, બિમ્હાલ અને આશ્વાથ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શેમેરના પુત્રો: અહી, રોહગાહ, યહુબ્બાહ અને અરા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તેના ભાઈ હેલેમના પુત્રો: સોફાહ, યિમ્ના, શેલેશ અને આમા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સોફાહના પુત્રો: સૂઆહ, હાનેફેર, શૂઆલ, બેરી, યિમ્રાહ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બેસેર, હોદ, શામ્મા, શિલ્શાહ, યિથ્ાન તથા બએર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યેથેરના પુત્રો: યફુન્નેહ, પિસ્પાહ, તથા અર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ઉલ્લાના પુત્રો: આરાહ, હાન્નીએલ તથા રિસ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એ બધા આશેરના વંશજો હતા; તેઓ પોતાના પિતૃઓનાં કુટુંબોના ચૂઁટી કાઢેલા સરદારો તથા પરાક્રમી ને શૂરવી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દાઉદ રાજાના સમયમાં તેઓનાં કુટુંબોમાંથી 36,000 યોદ્વાઓ સૈન્યમાં હતા; કારણ કે, આ પાંચ આગેવાનોને ઘ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રુષો હતા; અને વંશાવળી મુજબ યુદ્વના કામ માટેની તેઓની ગણતરી કરતાં તેઓ 26,000 પુરુષ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ઇસ્સાખારના પુત્રો: તોલા, પૂઆહ, યાશૂબ તથા શિમ્રોન એ ચા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ત્નીઓ હતી અને ઘણાં પુત્ર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ઇસ્સાખારના કુલસમૂહના સર્વ કુટુંબોમાંથી યુદ્ધને માટે ઉપલબ્ધ એવા પુરુષોની સંખ્યા 87,000 હતી,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ૂરવીર યોદ્ધાઓ હતા, તેઓનાં નામ વંશાવળીમાં સામેલ કરેલ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2026-09-07T01:02:02Z</dcterms:created>
  <dcterms:modified xsi:type="dcterms:W3CDTF">2026-09-07T01:02:02Z</dcterms:modified>
  <dc:title>૧ કાળવૃત્તાંત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