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presProps" Target="presProps.xml"/>
  <Relationship Id="rId90" Type="http://schemas.openxmlformats.org/officeDocument/2006/relationships/viewProps" Target="viewProps.xml"/>
  <Relationship Id="rId9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நாமத்தை பிரசித்தம்பண்ணுவேன்; நம்முடைய தேவனுக்கு மகத்துவத்தைச் செலுத்த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நானே அவர், என்னோடே வேறே தேவன் இல்லை என்பதை இப்பொழுது பாருங்கள்; நான் கொல்லுகிறேன், நான் உயிர்ப்பிக்கிறேன்; நான் காயப்படுத்துகிறேன், நான் சொஸ்தப்படுத்துகிறேன்; என் கைக்குத் தப்புவிப்பார் இ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நானே அவர், என்னோடே வேறே தேவன் இல்லை என்பதை இப்பொழுது பாருங்கள்; நான் கொல்லுகிறேன், நான் உயிர்ப்பிக்கிறேன்; நான் காயப்படுத்துகிறேன், நான் சொஸ்தப்படுத்துகிறேன்; என் கைக்குத் தப்புவிப்பார் இ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கன்மலை; அவர் கிரியை உத்தமமானது; அவர் வழிகளெல்லாம் நியாயம், அவர் நியாயக்கேடில்லாத சத்தியமுள்ள தேவன்; அவர் நீதியும் செம்மையுமானவ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கன்மலை; அவர் கிரியை உத்தமமானது; அவர் வழிகளெல்லாம் நியாயம், அவர் நியாயக்கேடில்லாத சத்தியமுள்ள தேவன்; அவர் நீதியும் செம்மையுமானவ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ான் என் கரத்தை வானத்திற்குநேராக உயர்த்தி, நான் என்றென்றைக்கும் ஜீவித்திருக்கிறவர் என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ே தங்களைக் கெடுத்துக்கொண்டார்கள், அவர்கள் அவருடைய பிள்ளைகள் அல்ல; இதுவே அவர்கள் காரியம்; அவர்கள் மாறுபாடும் தாறுமாறுமுள்ள சந்ததிய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ின்னும் என் பட்டயத்தை நான் கருக்காக்கி, என் கையானது நியாயத்தைப் பிடித்துக்கொள்ளுமானால், என் சத்துருக்களிடத்தில் பழிவாங்கி, என்னைப் பகைக்கிறவர்களுக்குப் பதிலளி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ின்னும் என் பட்டயத்தை நான் கருக்காக்கி, என் கையானது நியாயத்தைப் பிடித்துக்கொள்ளுமானால், என் சத்துருக்களிடத்தில் பழிவாங்கி, என்னைப் பகைக்கிறவர்களுக்குப் பதிலளி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வேகமில்லாத மதிகெட்ட ஜனங்களே; இப்படியா கர்த்தருக்குப் பதிலளிக்கிறீர்கள். உன்னை ஆட்கொண்டபிதா அவரல்லவா? உன்னை உண்டாக்கி உன்னை நிலைப்படுத்தினவர் அவரல்லவ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தம்முடைய ஜனங்களை நியாயந்தீர்த்து, அவர்கள் பெலன்போயிற்றென்றும், அடைக்கப்பட்டவர்களாவது விடுதலை பெற்றவர்களாவது ஒருவரும் இல்லையென்றும் காணும்போது, தம்முடைய ஊழியக்காரர்மேல் பரிதாபப்படுவ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வேகமில்லாத மதிகெட்ட ஜனங்களே; இப்படியா கர்த்தருக்குப் பதிலளிக்கிறீர்கள். உன்னை ஆட்கொண்டபிதா அவரல்லவா? உன்னை உண்டாக்கி உன்னை நிலைப்படுத்தினவர் அவரல்லவ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ொலையுண்டும் சிறைப்பட்டும் போனவர்களுடைய இரத்தத்தாலே என் அம்புகளை வெறிகொள்ளப்பண்ணுவேன்; என் பட்டயம் தலைவர் முதற்கொண்டு சகல சத்துருக்களின் மாம்சத்தையும் பட்சி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ொலையுண்டும் சிறைப்பட்டும் போனவர்களுடைய இரத்தத்தாலே என் அம்புகளை வெறிகொள்ளப்பண்ணுவேன்; என் பட்டயம் தலைவர் முதற்கொண்டு சகல சத்துருக்களின் மாம்சத்தையும் பட்சி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ர்வநாட்களை நினை; தலைமுறை தலைமுறையாய்ச் சென்ற வருஷங்களைக் கவனித்துப்பார்; உன் தகப்பனைக் கேள், அவன் உனக்கு அறிவிப்பான்; உன் மூப்பர்களைக் கேள், அவர்கள் உனக்குச் சொல்ல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ர்வநாட்களை நினை; தலைமுறை தலைமுறையாய்ச் சென்ற வருஷங்களைக் கவனித்துப்பார்; உன் தகப்பனைக் கேள், அவன் உனக்கு அறிவிப்பான்; உன் மூப்பர்களைக் கேள், அவர்கள் உனக்குச் சொல்ல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ாதிகளே, அவருடைய ஜனங்களோடேகூடக் களிகூருங்கள்; அவர் தமது ஊழியக்காரரின் இரத்தத்திற்குப் பழிவாங்கி, தம்முடைய சத்துருக்களுக்குப் பதிலளித்து, தமது தேசத்தின்மேலும் தமது ஜனங்களின்மேலும் கிருபையுள்ளவராவ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ாதிகளே, அவருடைய ஜனங்களோடேகூடக் களிகூருங்கள்; அவர் தமது ஊழியக்காரரின் இரத்தத்திற்குப் பழிவாங்கி, தம்முடைய சத்துருக்களுக்குப் பதிலளித்து, தமது தேசத்தின்மேலும் தமது ஜனங்களின்மேலும் கிருபையுள்ளவராவ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னதமானவர் ஜாதிகளுக்குச் சுதந்தரங்களைப் பங்கிட்டு, ஆதாமின் புத்திரரை வெவ்வேறாய்ப் பிரித்தகாலத்தில், இஸ்ரவேல் புத்திரருடைய தொகைக்குத்தக்கதாய், சர்வஜனங்களின் எல்லைகளைத் திட்டம்பண்ண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னதமானவர் ஜாதிகளுக்குச் சுதந்தரங்களைப் பங்கிட்டு, ஆதாமின் புத்திரரை வெவ்வேறாய்ப் பிரித்தகாலத்தில், இஸ்ரவேல் புத்திரருடைய தொகைக்குத்தக்கதாய், சர்வஜனங்களின் எல்லைகளைத் திட்டம்பண்ண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ோசேயும் நூனின் குமாரனாகிய யோசுவாவும் வந்து, இந்தப் பாட்டின் வார்த்தைகளையெல்லாம் ஜனங்கள் கேட்கத்தக்கதாகச் சொன்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தம்முடைய ஜனங்களை நியாயந்தீர்த்து, அவர்கள் பெலன்போயிற்றென்றும், அடைக்கப்பட்டவர்களாவது விடுதலை பெற்றவர்களாவது ஒருவரும் இல்லையென்றும் காணும்போது, தம்முடைய ஊழியக்காரர்மேல் பரிதாபப்படுவ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ோசேயும் நூனின் குமாரனாகிய யோசுவாவும் வந்து, இந்தப் பாட்டின் வார்த்தைகளையெல்லாம் ஜனங்கள் கேட்கத்தக்கதாகச் சொன்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டைய ஜனமே அவருடைய பங்கு; யாக்கோபு அவருடைய சுதந்தரவீத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ோசே இந்த வார்த்தைகளையெல்லாம் இஸ்ரவேலர் யாவருக்கும் சொல்லிமுடித்தபின்ப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ழான நிலத்திலும் ஊளையிடுதலுள்ள வெறுமையான அவாந்தர வெளியிலும் அவர் அவனைக் கண்டுபிடித்தார், அவனை நடத்தினார், அவனை உணர்த்தினார், அவனைத் தமது கண்மணியைப்போலக் காத்தருளி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ழான நிலத்திலும் ஊளையிடுதலுள்ள வெறுமையான அவாந்தர வெளியிலும் அவர் அவனைக் கண்டுபிடித்தார், அவனை நடத்தினார், அவனை உணர்த்தினார், அவனைத் தமது கண்மணியைப்போலக் காத்தருள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நோக்கி: இந்த நியாயப்பிரமாண வார்த்தைகளின்படியெல்லாம் உங்கள் பிள்ளைகள் செய்யும்படி கவனமாயிருக்க, நீங்கள் அவர்களுக்குக் கற்பிக்கும்படி, நான் இன்று உங்களுக்குச்சாட்சியாய் ஒப்புவிக்கிற வார்த்தைகளையெல்லாம் உங்கள் மனதிலே வைய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நோக்கி: இந்த நியாயப்பிரமாண வார்த்தைகளின்படியெல்லாம் உங்கள் பிள்ளைகள் செய்யும்படி கவனமாயிருக்க, நீங்கள் அவர்களுக்குக் கற்பிக்கும்படி, நான் இன்று உங்களுக்குச்சாட்சியாய் ஒப்புவிக்கிற வார்த்தைகளையெல்லாம் உங்கள் மனதிலே வைய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ழுகு தன் கூட்டைக் கலைத்து, தன் குஞ்சுகளின்மேல் அசைவாடி, தன் செட்டைகளை விரித்து, அவைகளை எடுத்து, அவைகளைத் தன் செட்டைகளின்மேல் சுமந்துகொண்டுபோகிறதுபோல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ழுகு தன் கூட்டைக் கலைத்து, தன் குஞ்சுகளின்மேல் அசைவாடி, தன் செட்டைகளை விரித்து, அவைகளை எடுத்து, அவைகளைத் தன் செட்டைகளின்மேல் சுமந்துகொண்டுபோகிறதுபோல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து உங்களுக்கு வியர்த்தமான காரியம் அல்லவே; இது உங்கள் ஜீவனாயிருக்கிறது, நீங்கள் சுதந்தரித்துக்கொள்ளும்படி யோர்தானைக் கடந்துபோய்ச் சேரும்தேசத்தில் இதினால் உங்கள் நாட்களை நீடிக்கப்பண்ணுவீர்க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னங்களே, செவிகொடுங்கள், நான் பேசுவேன்; பூமியே, என் வாய்மொழிகளைக் கேட்பாய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து உங்களுக்கு வியர்த்தமான காரியம் அல்லவே; இது உங்கள் ஜீவனாயிருக்கிறது, நீங்கள் சுதந்தரித்துக்கொள்ளும்படி யோர்தானைக் கடந்துபோய்ச் சேரும்தேசத்தில் இதினால் உங்கள் நாட்களை நீடிக்கப்பண்ணுவீர்கள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ஒருவரே அவனை வழி நடத்தினார்; அந்நிய தேவன் அவரோடே இருந்தத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த நாளிலேதானே கர்த்தர் மோசேயை நோக்கி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ூமியிலுள்ள உயர்ந்த ஸ்தானங்களின்மேல் அவனை ஏறிவரப்பண்ணினார்; வயலில் விளையும் பலனை அவனுக்குப் புசிக்கக் கொடுத்தார்; கன்மலையிலுள்ள தேனையும், கற்பாறையிலிருந்து வடியும் எண்ணெயையும் அவன் உண்ணும்படி செய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ூமியிலுள்ள உயர்ந்த ஸ்தானங்களின்மேல் அவனை ஏறிவரப்பண்ணினார்; வயலில் விளையும் பலனை அவனுக்குப் புசிக்கக் கொடுத்தார்; கன்மலையிலுள்ள தேனையும், கற்பாறையிலிருந்து வடியும் எண்ணெயையும் அவன் உண்ணும்படி செய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ீ எரிகோவுக்கு எதிரான மோவாப் தேசத்திலுள்ள இந்த அபாரீம் என்னும் மலைகளிலிருக்கிற நேபோ பர்வதத்திலேறி, நான் இஸ்ரவேல் சந்ததியாருக்குக் காணியாட்சியாகக் கொடுக்கும் கானான் தேசத்தைப் பார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ீ எரிகோவுக்கு எதிரான மோவாப் தேசத்திலுள்ள இந்த அபாரீம் என்னும் மலைகளிலிருக்கிற நேபோ பர்வதத்திலேறி, நான் இஸ்ரவேல் சந்ததியாருக்குக் காணியாட்சியாகக் கொடுக்கும் கானான் தேசத்தைப் பார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சுவின் வெண்ணெயையும், ஆட்டின் பாலையும், பாசானில் மேயும் ஆட்டுக்குட்டிகள் ஆட்டுக்கடாக்கள் வெள்ளாட்டுக்கடாக்கள் இவைகளுடைய கொழுப்பையும், கொழுமையான கோதுமையையும், இரத்தம்போன்ற சுயமான திராட்சரசத்தையும் சாப்பிட்ட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சுவின் வெண்ணெயையும், ஆட்டின் பாலையும், பாசானில் மேயும் ஆட்டுக்குட்டிகள் ஆட்டுக்கடாக்கள் வெள்ளாட்டுக்கடாக்கள் இவைகளுடைய கொழுப்பையும், கொழுமையான கோதுமையையும், இரத்தம்போன்ற சுயமான திராட்சரசத்தையும் சாப்பிட்ட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சுவின் வெண்ணெயையும், ஆட்டின் பாலையும், பாசானில் மேயும் ஆட்டுக்குட்டிகள் ஆட்டுக்கடாக்கள் வெள்ளாட்டுக்கடாக்கள் இவைகளுடைய கொழுப்பையும், கொழுமையான கோதுமையையும், இரத்தம்போன்ற சுயமான திராட்சரசத்தையும் சாப்பிட்ட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வர்: அவர்கள் பலியிட்ட பலிகளின் கொழுப்பைத் தின்று, பானபலிகளின் திராட்சரசத்தைக்குடித்த அவர்களுடைய தெய்வங்களும் அவர்கள் நம்பின கன்மலையும் எங்கே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ீங்கள் சீன் வனாந்தரத்திலுள்ள காதேசிலே மேரிபாவின் தண்ணீர் சமீபத்தில் இஸ்ரவேல் புத்திரருக்குள்ளே என்னைப் பரிசுத்தம்பண்ணாமல், அவர்கள் நடுவே என் கட்டளைகளை மீறினதினாலே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ீங்கள் சீன் வனாந்தரத்திலுள்ள காதேசிலே மேரிபாவின் தண்ணீர் சமீபத்தில் இஸ்ரவேல் புத்திரருக்குள்ளே என்னைப் பரிசுத்தம்பண்ணாமல், அவர்கள் நடுவே என் கட்டளைகளை மீறினதினாலே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ெஷூரன் கொழுத்துப்போய் உதைத்தான், கொழுத்து, ஸ்தூலித்து, நிணம் துன்னினபோது, தன்னை உண்டாக்கின தேவனை விட்டு, தன் ரட்சிப்பின் கன்மலையை அசட்டைபண்ணின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ெஷூரன் கொழுத்துப்போய் உதைத்தான், கொழுத்து, ஸ்தூலித்து, நிணம் துன்னினபோது, தன்னை உண்டாக்கின தேவனை விட்டு, தன் ரட்சிப்பின் கன்மலையை அசட்டைபண்ண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உன் சகோதரனாகிய ஆரோன் ஓர் என்னும் மலையிலே மரித்து, தன் ஜனத்தாரிடத்தில் சேர்க்கப்பட்டதுபோல நீயும் ஏறப்போகிற மலையிலே மரித்து, உன் ஜனத்தாரிடத்தில் சேர்க்கப்படுவாய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உன் சகோதரனாகிய ஆரோன் ஓர் என்னும் மலையிலே மரித்து, தன் ஜனத்தாரிடத்தில் சேர்க்கப்பட்டதுபோல நீயும் ஏறப்போகிற மலையிலே மரித்து, உன் ஜனத்தாரிடத்தில் சேர்க்கப்படுவாய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ிய தேவர்களால் அவருக்கு எரிச்சலை மூட்டினார்கள்; அருவருப்பானவைகளினால் அவரைக் கோபப்படுத்த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ான் இஸ்ரவேல் புத்திரருக்குக் கொடுக்கப்போகிற எதிரேயிருக்கிற தேசத்தை நீ பார்ப்பாய்; ஆனாலும் அதற்குள் நீ பிரவேசிப்பதில்லை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ான் இஸ்ரவேல் புத்திரருக்குக் கொடுக்கப்போகிற எதிரேயிருக்கிற தேசத்தை நீ பார்ப்பாய்; ஆனாலும் அதற்குள் நீ பிரவேசிப்பதில்லை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ேவனுக்குப் பலியிடவில்லை; தாங்கள் அறியாதவைகளும், தங்கள் பிதாக்கள் பயப்படாதவைகளும், நூதனமாய்த் தோன்றிய புது தெய்வங்களுமாகிய பேய்களுக்கே பலியி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வர்: அவர்கள் பலியிட்ட பலிகளின் கொழுப்பைத் தின்று, பானபலிகளின் திராட்சரசத்தைக்குடித்த அவர்களுடைய தெய்வங்களும் அவர்கள் நம்பின கன்மலையும் எங்கே?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ேவனுக்குப் பலியிடவில்லை; தாங்கள் அறியாதவைகளும், தங்கள் பிதாக்கள் பயப்படாதவைகளும், நூதனமாய்த் தோன்றிய புது தெய்வங்களுமாகிய பேய்களுக்கே பலியிட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னை ஜெநிப்பித்த கன்மலையை நீ நினையாமற்போனாய்; உன்னைப் பெற்ற தேவனை மறந்தாய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அதைக் கண்டு, தமது குமாரரும் தமது குமாரத்திகளும் தம்மைக் கோபப்படுத்தினதினிமித்தம் மனமடிவாகி, அவர்களைப் புறக்கணித்து: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முகத்தை அவர்களுக்கு மறைப்பேன்; அவர்களுடைய முடிவு எப்படியிருக்கும் என்று பார்ப்பேன்; அவர்கள் மகா மாறுபாடுள்ள சந்ததி; உண்மையில்லாத பிள்ளை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முகத்தை அவர்களுக்கு மறைப்பேன்; அவர்களுடைய முடிவு எப்படியிருக்கும் என்று பார்ப்பேன்; அவர்கள் மகா மாறுபாடுள்ள சந்ததி; உண்மையில்லாத பிள்ளை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ெய்வம் அல்லாதவைகளில் எனக்கு எரிச்சலை மூட்டி, தங்கள் மாயைகளினால் என்னைக் கோபப்படுத்தினார்கள்; ஆகையால் மதிக்கப்படாத ஜனங்களினால் அவர்களுக்கு எரிச்சலை உண்டாக்கி, மதிகெட்ட ஜாதியினால் அவர்களைக் கோபப்படுத்துவ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ெய்வம் அல்லாதவைகளில் எனக்கு எரிச்சலை மூட்டி, தங்கள் மாயைகளினால் என்னைக் கோபப்படுத்தினார்கள்; ஆகையால் மதிக்கப்படாத ஜனங்களினால் அவர்களுக்கு எரிச்சலை உண்டாக்கி, மதிகெட்ட ஜாதியினால் அவர்களைக் கோபப்படுத்துவ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கோபத்தினால் அக்கினி பற்றிக்கொண்டது, அது தாழ்ந்த நரகமட்டும் எரியும்; அது பூமியையும் அதின் பலனையும் அழித்து, பர்வதங்களின் அஸ்திபாரங்களை வேகப்பண்ண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் கோபத்தினால் அக்கினி பற்றிக்கொண்டது, அது தாழ்ந்த நரகமட்டும் எரியும்; அது பூமியையும் அதின் பலனையும் அழித்து, பர்வதங்களின் அஸ்திபாரங்களை வேகப்பண்ண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ங்குகளை அவர்கள்மேல் குவிப்பேன்; என்னுடைய அம்புகளையெல்லாம் அவர்கள்மேல் பிரயோகிப்ப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ழையானது இளம்பயிரின்மேல் பொழிவதுபோல, என் உபதேசம் பொழியும்; பனித்துளிகள் புல்லின்மேல் இறங்குவதுபோல, என் வசனம் இறங்க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பசியினால் வாடி, எரிபந்தமான உஷ்ணத்தினாலும், கொடிய வாதையினாலும் மாண்டுபோவார்கள்; துஷ்டமிருகங்களின் பற்களையும், தரையில் ஊரும் பாம்புகளின் விஷத்தையும் அவர்களுக்குள் அனுப்புவே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பசியினால் வாடி, எரிபந்தமான உஷ்ணத்தினாலும், கொடிய வாதையினாலும் மாண்டுபோவார்கள்; துஷ்டமிருகங்களின் பற்களையும், தரையில் ஊரும் பாம்புகளின் விஷத்தையும் அவர்களுக்குள் அனுப்புவே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ெளியிலே பட்டயமும், உள்ளே பயங்கரமும், வாலிபனையும் கன்னியையும் குழந்தையையும் நரைத்த கிழவனையும் அழிக்க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ங்கள் கை உயர்ந்ததென்றும், கர்த்தர் இதையெல்லாம் செய்யவில்லை என்றும் அவர்களுடைய பகைஞர் தப்பெண்ணங்கொண்டு சொல்லுவார்கள் என்ற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ங்கள் கை உயர்ந்ததென்றும், கர்த்தர் இதையெல்லாம் செய்யவில்லை என்றும் அவர்களுடைய பகைஞர் தப்பெண்ணங்கொண்டு சொல்லுவார்கள் என்ற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சத்துருவின் குரோதத்திற்கு அஞ்சாதிருந்தேனானால், நான் அவர்களை மூலைக்குமூலை சிதற அடித்து, மனிதருக்குள் அவர்களுடைய பெயர் அற்றுப்போகப்பண்ணுவேன் என்று சொல்லியிருப்பே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யோசனைகெட்ட ஜாதி, அவர்களுக்கு உணர்வு இ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ஞானமடைந்து, இதை உணர்ந்து, தங்கள் முடிவைச் சிந்தித்துக்கொண்டால் நலமாயிருக்கும்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டைய கன்மலை அவர்களை விற்காமலும், கர்த்தர் அவர்களை ஒப்புக்கொடாமலும் இருந்தாரானால், ஒருவன் ஆயிரம்பேரைத் துரத்தி, இரண்டுபேர் பதினாயிரம்பேரை ஓட்டுவதெப்படி?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டைய கன்மலை அவர்களை விற்காமலும், கர்த்தர் அவர்களை ஒப்புக்கொடாமலும் இருந்தாரானால், ஒருவன் ஆயிரம்பேரைத் துரத்தி, இரண்டுபேர் பதினாயிரம்பேரை ஓட்டுவதெப்படி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ழையானது இளம்பயிரின்மேல் பொழிவதுபோல, என் உபதேசம் பொழியும்; பனித்துளிகள் புல்லின்மேல் இறங்குவதுபோல, என் வசனம் இறங்கு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ங்கள் கன்மலை நம்முடைய கன்மலையைப்போல் அல்ல என்று நம்முடைய சத்துருக்களே தீர்மானிக்கி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ுடைய திராட்சச்செடி, சோதோமிலும் கொமோரா நிலங்களிலும் பயிரான திராட்சச்செடியிலும் தாழ்ந்த ஜாதியாயிருக்கிறது, அவைகளின் பழங்கள் பித்தும் அவைகளின் குலைகள் கசப்புமாய் இருக்கிற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ுடைய திராட்சச்செடி, சோதோமிலும் கொமோரா நிலங்களிலும் பயிரான திராட்சச்செடியிலும் தாழ்ந்த ஜாதியாயிருக்கிறது, அவைகளின் பழங்கள் பித்தும் அவைகளின் குலைகள் கசப்புமாய் இருக்கிறத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ுடைய திராட்சரசம் வலுசர்ப்பங்களின் விஷமும் விரியன் பாம்புகளின் கொடிய விஷமுமானத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து என்னிடத்தில் வைத்துவைக்கப்பட்டு, என் பொக்கிஷங்களில் இது முத்திரை போடப்பட்டிருக்கிறதில்லையோ?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ழிவாங்குவதும் பதிலளிப்பதும் எனக்கு உரியது; ஏற்றகாலத்தில் அவர்களுடைய கால் தள்ளாடும்; அவர்களுடைய ஆபத்துநாள் சமீபமாயிருக்கிறது; அவர்களுக்கு நேரிடும் காரியங்கள் தீவிரித்து வரு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ழிவாங்குவதும் பதிலளிப்பதும் எனக்கு உரியது; ஏற்றகாலத்தில் அவர்களுடைய கால் தள்ளாடும்; அவர்களுடைய ஆபத்துநாள் சமீபமாயிருக்கிறது; அவர்களுக்கு நேரிடும் காரியங்கள் தீவிரித்து வர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ைகள் எழுந்து உங்களுக்குச் சகாயம்பண்ணின உங்களுக்கு மறைவிடமாயிருக்கட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ാൻ യഹോവയുടെ നാമം ഘോഷിക്കും; നമ്മുടെ ദൈവത്തിന്നു മഹത്വം കൊടു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ഞാൻ, ഞാൻ മാത്രമേയുള്ളു; ഞാനല്ലാതെ ദൈവമില്ല എന്നു ഇപ്പോൾ കണ്ടുകൊൾവിൻ. ഞാൻ കൊല്ലുന്നു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ിപ്പിക്കുന്നു; ഞാൻ തകർക്കുന്നു; ഞാൻ സൌഖ്യമാക്കുന്നു; എന്റെ കയ്യിൽനിന്നു വിടുവിക്കുന്നവൻ 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ൻ പാറ; അവന്റെ പ്രവൃത്തി അത്യുത്തമം. അവന്റെ വഴികൾ ഒക്കെയും ന്യായം; അവൻ വിശ്വസ്തതയുള്ള ദൈവ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്യാജമില്ലാത്തവൻ; നീതിയും നേരുമുള്ളവ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ഞാൻ ആകശത്തേക്കു കൈ ഉയർത്തി സത്യം ചെയ്യുന്നതു: നിത്യനായിരിക്കുന്ന എന്നാണ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ർ അവനോടു വഷളത്വം കാണിച്ചു: അവർ അവന്റെ മക്കളല്ല, സ്വയകളങ്കമത്രേ; വക്രതയും കോട്ടവുമുള്ള തലമു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എന്റെ മിന്നലാം വാൾ ഞാൻ മൂർച്ചയാക്കി എൻ കൈ ന്യായവിധി തുടങ്ങുമ്പോൾ, ഞാൻ ശത്രുക്കളിൽ പ്രതി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ത്തും; എന്നെ ദ്വേഷിക്കുന്നവർക്കു പകരം വീട്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ഭോഷത്വവും അജ്ഞാനവുമുള്ള ജനമേ, ഇങ്ങനെയോ നിങ്ങൾ യഹോവെക്കു പകരം കൊടുക്കുന്നതു? അവനല്ലോ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യഹോവ തന്റെ ജനത്തെ ന്യായം വിധിക്കും; അവരുടെ ബലം ക്ഷയിച്ചുപോയി; ബദ്ധനും സ്വതന്ത്രനും ഇല്ലാതെ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വു, നിന്റെ ഉടയവൻ. അവനല്ലോ നിന്നെ സൃഷ്ടിക്കയും രക്ഷിക്കയും ചെയ്തവ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ഹതന്മാരുടെയും ബദ്ധന്മാരുടെയും രക്തത്താലും, ശത്രുനായകന്മാരുടെ ശിരസ്സിൽനിന്നു ഒലിക്കുന്നതിന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എന്റെ അസ്ത്രങ്ങളെ ലഹരിപ്പിക്കും എന്റെ വാൾ മാംസം തിന്ന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പൂർവ്വദിവസങ്ങളെ ഓർക്കുക: മുന്തലമുറകളുടെ സംവത്സരങ്ങളെ ചിന്തിക്ക; നിന്റെ പിതാവിനോടു ചോദിക്ക,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ച്ചുതരും; നിന്റെ വൃദ്ധന്മാരോടു ചോദിക്ക, അവർ പറഞ്ഞുത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ജാതികളേ, അവന്റെ ജനത്തോടുകൂടെ ഉല്ലസിപ്പിൻ; അവൻ സ്വദാസന്മാരുടെ രക്തത്തിന്നു പ്രതികാരം ചെയ്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റെ ശത്രുക്കളോടു അവൻ പകരം വീട്ടും; തന്റെ ദേശത്തിന്നും ജനത്തിന്നും പാപ പാരിഹാരം വര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ഹോന്നതൻ ജാതികൾക്കു അവകാശം വിഭാഗിക്കയും മനുഷ്യപുത്രന്മാരെ വേർപിരിക്കയും ചെയ്തപ്പോൾ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ളുടെ എണ്ണത്തിന്നു തക്കവണ്ണം ജാതികളുടെ അതൃത്തികളെ നിശ്ച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അനന്തരം മോശെയും നൂന്റെ മകനായ യോശുവയും വന്നു ഈ പാട്ടിന്റെ വചനങ്ങൾ ഒക്കെയും ജന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ിട്ടു അവൻ സ്വദാസന്മാരെക്കുറിച്ചു അനുത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ൊല്ലിക്കേൾ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ോവയുടെ അംശം അവന്റെ ജനവും യാക്കോബ് അവന്റെ അവകാശവ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മോശെ ഈ സകലവചനങ്ങളും എല്ലായിസ്രായേലിനോടും സംസാരിച്ചുതീർന്നപ്പോൾ അവൻ അവരോടു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താൻ അവനെ മരുഭൂമിയിലും ഓളി കേൾക്കുന്ന ശൂന്യപ്രദേശത്തിലും കണ്ടു. അവനെ ചുറ്റി പരിപാല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മണിപോലെ അവനെ സൂ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ഈ ന്യായപ്രാമണത്തിലെ വചനങ്ങൾ ഒക്കെയും പ്രമാണിച്ചു നടക്കേണ്ടതിന്നു നിങ്ങൾ നിങ്ങളുടെ മക്ക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പ്പാന്തക്കവണ്ണം ഞാൻ ഇന്നു നിങ്ങൾക്കു സാക്ഷീകരിക്കുന്ന സകല വചനങ്ങളും മനസ്സിൽ വെ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കഴുകൻ തന്റെ കൂടു അനക്കി കുഞ്ഞുങ്ങൾക്കു മീതെ പറക്കുമ്പോലെ താൻ ചിറകു വിരിച്ചു അവനെ എടുത്തു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ിറകിന്മേൽ അവനെ വ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ഇതു നിങ്ങൾക്കു വ്യർത്ഥകാര്യമല്ല, നിങ്ങളുടെ ജീവൻ തന്നേ ആകുന്നു; നിങ്ങൾ കൈവശമാ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കശാമേ, ചെവിതരിക; ഞാൻ സംസാരിക്കും; ഭൂമി എന്റെ വായിൻ വാക്കുകളെ കേൾ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ർദ്ദാൻ കടന്നു ചെല്ലുന്നദേശത്തു നിങ്ങൾക്കു ഇതിനാൽ ദീർഘായുസ്സു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ഹോവ തനിയേ അവനെ നടത്തി; അവനോടുകൂടെ അന്യദൈവം ഉണ്ടായ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അന്നു തന്നേ യഹോവ മോശെയോടു അരുളിച്ചെയ്ത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ൻ ഭൂമിയുടെ ഉന്നതങ്ങളിൽ അവനെ വാഹനമേറ്റി; നിലത്തെ അനുഭവംകൊണ്ടു അവൻ ഉപജീവിച്ചു. അവനെ പാറ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േനും തീക്കല്ലിൽനിന്നു എണ്ണയും കുട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നീ യെരീഹോവിന്നെതിരെ മോവാബ് ദേശത്തുള്ള ഈ അബാരീംപർവ്വതത്തിൽ നെബോമലമുകളിൽ കയറി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ൾക്കു അവകാശമായി കൊടുക്കുന്ന കനാൻ ദേശത്തെ നോക്കി കാൺ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പശുക്കളുടെ വെണ്ണയെയും ആടുകളുടെ പാലിനെയും ആട്ടിൻ കുട്ടികളുടെ മേദസ്സിനെയും ബാശാന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ട്ടുകൊറ്റന്മാരെയും കോലാടുകളെയും കോതമ്പിൻ കാമ്പിനെയും അവന്നു കൊടുത്തു; നീ ദ്രാക്ഷാരക്തമായ വീ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അവരുടെ ബലികളുടെ മേദസ്സു തിന്നുകയും പാനീയബലിയുടെ വീഞ്ഞു കുടിക്കയും ചെയ്ത ദേവന്മാരും അവർ ആശ്രയ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നിന്റെ സഹോദരനായ അഹരോൻ ഹോർ പർവ്വതത്തിൽ വെച്ചു മരിച്ചു തന്റെ ജനത്തോടു ചേർന്നതുപോലെ നീ കയറ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ർവ്വതത്തിൽവെച്ചു നീയും മരിച്ചു നിന്റെ ജനത്തോടു ചേ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െശൂരൂനോ പുഷ്ടിവെച്ചു ഉതെച്ചു; നീ പുഷ്ടിവെച്ചു കനത്തു തടിച്ചിരിക്കുന്നു. തന്നെ ഉണ്ടാക്ക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െ അവൻ ത്യജിച്ചു തന്റെ രക്ഷയുടെ പാറയെ നിരസ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നിങ്ങൾ സീൻമരുഭൂമിയിൽ കാദേശിലെ കലഹജലത്തിങ്കൽ യിസ്രായേൽമക്കളുടെ മദ്ധ്യേവെച്ചു എന്നോടു അകൃത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കകൊണ്ടും യിസ്രായേൽമക്കളുടെ മദ്ധ്യേവെച്ചു എന്നെ ശുദ്ധീകരിക്കായ്കകൊണ്ടും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ർ അന്യദൈവങ്ങളാൽ അവനെ ക്രുദ്ധിപ്പിച്ചു, മ്ളേച്ഛതകളാൽ അവനെ കോപ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നീ ദേശത്തെ നിന്റെ മുമ്പിൽ കാണും; എങ്കിലും ഞാൻ യിസ്രായേൽമക്കൾക്കു കൊടുക്കുന്ന ദേശത്ത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 ദുർഭൂതങ്ങൾക്കു, ദൈവമല്ലാത്തവെക്കു, തങ്ങൾ അറിയാത്ത ദേവന്മാർക്കു ബലികഴിച്ചു;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റയും എവിട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ർ അവയെ ഭജിച്ചിട്ടില്ല, അവ നൂതനമായി ഉത്ഭവിച്ച നവീനമൂർത്തികൾ 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ന്നെ ജനിപ്പിച്ച പാറയെ നീ വിസ്മരിച്ചു നിന്നെ ഉല്പാദിപ്പിച്ച ദൈവത്തെ മറന്നു 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യഹോവ കണ്ടു അവരെ തള്ളിക്കളഞ്ഞു; തന്റെ പുത്രീപുത്രന്മാരോടുള്ള നീരസത്താൽ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അരുളിച്ചെയ്തതു: ഞാൻ എന്റെ മുഖം അവർക്കു മറെക്കും; അവരുടെ അന്തം എന്തു എന്നു ഞാൻ നോക്കും.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ക്രതയുള്ള തലമുറ, നേരില്ലാത്ത മക്ക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ദൈവമല്ലാത്തതിനെക്കൊണ്ടു എനിക്കു എരിവുവരുത്തി, മിത്ഥ്യാമൂർത്തികളാൽ എന്നെ മുഷിപ്പിച്ചു ഞ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മല്ലാത്തവരെക്കൊണ്ടു അവർക്കു എരിവുവരുത്തും; മൂഢജാതിയെക്കൊണ്ടു അവരെ മുഷിപ്പ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ന്റെ കോപത്താൽ തീ ജ്വലിച്ചു പാതാളത്തിന്റെ ആഴത്തോളം കത്തും; ഭൂമിയെയും അതിന്റെ അനുഭവ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ഹിപ്പിച്ചു പർവ്വതങ്ങളുടെ അടിസ്ഥാനങ്ങളെ കര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ഞാൻ അനർത്ഥങ്ങൾ അവരുടെമേൽ കുന്നിക്കും; എന്റെ അസ്ത്രങ്ങൾ അവരുടെ നേരെ ചെലവി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മഴപോലെ എന്റെ ഉപദേശം പൊഴിയും; എന്റെ വചനം മഞ്ഞുപോലെയും ഇളമ്പുല്ലിന്മേൽ പൊടിമഴപോലെയും സസ്യത്തിന്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ർ വിശപ്പുകൊണ്ടു ക്ഷയിക്കും; ഉഷ്ണരോഗത്തിന്നും വിഷവ്യാധിക്കും ഇരയാകും. മൃഗങ്ങളുടെ പല്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ന്നഗങ്ങളുടെ വിഷവും ഞാൻ അവരുടെ ഇടയിൽ അയ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വീഥികളിൽ വാളും അറകളിൽ ഭീതിയും യുവാവിനെയും യുവതിയെയും ശിശുവിനെയും നരച്ചവനെയും സംഹ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ഞങ്ങളുടെ കൈ ജയംകൊണ്ടു; യഹോവയല്ല ഇതൊക്കെയും ചെയ്തതു എന്നു അവരുടെ വൈരികൾ തെറ്റായി വിചാര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ത്രു എനിക്കു ക്രോധം വരുത്തുകയും ചെയ്യും എന്നു ഞാൻ ശങ്കിച്ചിരുന്നില്ലെങ്കി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ഞാൻ അവരെ ഊതിക്കളഞ്ഞു, മനുഷ്യരിൽനിന്നു അവരുടെ ഓർമ്മ ഇല്ലാതാക്ക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വർ ആലോചനയില്ലാത്ത ജാതി; അവർക്കു വിവേകബുദ്ധി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ഹാ, അവർ ജ്ഞാനികളായി ഇതു ഗ്രഹിച്ചു തങ്ങളുടെ ഭവിഷ്യം ചിന്തിച്ചെങ്കിൽ കൊള്ള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വരുടെ പാറ അവരെ വിറ്റുകളകയും യഹോവ അവരെ ഏല്പിച്ചുകൊടുക്കയും ചെയ്തിട്ടല്ലാതെ ഒരുവൻ ആയിരംപേ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ന്തുടരുന്നതും ഇരുവർ പതിനായിരംപോരെ ഓടിക്കുന്നതുമെങ്ങന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രിപോലെയും ചൊര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രുടെ പാറ നമ്മുടെ പാറപോലെയല്ല, അതിന്നു നമ്മുടെ ശത്രുക്കൾ തന്നേ സാക്ഷിക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വരുടെ മുന്തിരിവള്ളി സൊദോംവള്ളിയിൽനിന്നും ഗൊമോരനിലങ്ങളിൽനിന്നും ഉള്ളതു; അവരുടെ മുന്തിരിപ്പഴ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ഞ്ചും മുന്തിരിക്കുല കൈപ്പുമാ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വരുടെ വീഞ്ഞു മഹാസർപ്പത്തിൻ വിഷവും മൂർഖന്റെ കാളകൂടവ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ഇതു എന്റെ അടുക്കൽ സംഗ്രഹിച്ചും എൻഭണ്ഡാരത്തിൽ മുദ്രയിട്ടും ഇരിക്കുന്നില്ലയ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വരുടെ കാൽ വഴുതുങ്കാലത്തേക്കു പ്രതികാരവും പ്രതിഫലവും എന്റെ പക്കൽ ഉണ്ടു; അവരുടെ അനർത്ഥദിവസ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ത്തിരിക്കുന്നു; അവർക്കു ഭവിപ്പാനുള്ളതു ബദ്ധ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അവർ എഴുന്നേറ്റു നിങ്ങളെ സഹായിച്ചു നിങ്ങൾക്കു ശരണമായിരിക്കട്ടെ എന്നു അവൻ അരുളിച്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2026-09-07T02:52:24Z</dcterms:created>
  <dcterms:modified xsi:type="dcterms:W3CDTF">2026-09-07T02:52:24Z</dcterms:modified>
  <dc:title>ആവർത്തനം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