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ஜீவனுள்ள தேவனை நிந்திக்கும்படி அசீரியா ராஜாவாகிய தன் ஆண்டவனால் அனுப்பப்பட்ட ரப்சாக்கே சொன்ன வார்த்தைகளையெல்லாம் உமது தேவனாகிய கர்த்தர் கேட்டிருக்கிறார்; உமது தேவனாகிய கர்த்தர் கேட்டிருக்கிற வார்த்தைகளின் நிமித்தம் தண்டனை செய்வார்; ஆகையால் இன்னும் மீதியாயிருக்கிறவர்களுக்காக விண்ணப்பஞ்செய்வீராக என்று எசேக்கியா சொல்லச்சொன்னார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்விதமாய் எசேக்கியா ராஜாவின் ஊழியக்காரர் ஏசாயாவினிடத்தில் வந்து சொன்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ஏசாயா அவர்களை நோக்கி: அசீரியா ராஜாவின் ஊழியக்காரர் என்னைத் தூஷித்ததும் நீர் கேட்டதுமான வார்த்தைகளினாலே பயப்படாதேய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ஏசாயா அவர்களை நோக்கி: அசீரியா ராஜாவின் ஊழியக்காரர் என்னைத் தூஷித்ததும் நீர் கேட்டதுமான வார்த்தைகளினாலே பயப்படாதேய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அவன் ஒரு செய்தியைக் கேட்டு, தன் தேசத்துக்குத் திரும்புவதற்கான ஆவியை நான் அவனுக்குள் அனுப்பி, அவனை அவன் தேசத்திலே பட்டயத்தால் விழப்பண்ணுவேன் என்று கர்த்தர் உரைக்கிறார் என்பதை உங்கள் ஆண்டவனிடத்தில் சொல்ல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அவன் ஒரு செய்தியைக் கேட்டு, தன் தேசத்துக்குத் திரும்புவதற்கான ஆவியை நான் அவனுக்குள் அனுப்பி, அவனை அவன் தேசத்திலே பட்டயத்தால் விழப்பண்ணுவேன் என்று கர்த்தர் உரைக்கிறார் என்பதை உங்கள் ஆண்டவனிடத்தில் சொல்லுங்க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சீரியா ராஜா லாகீசைவிட்டுப் புறப்பட்டான் என்று கேள்விப்பட்டு, ரப்சாக்கே திரும்பிப்போய், அவன் லிப்னாவின்மேல் யுத்தம்பண்ணுகிறதைக் கண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சீரியா ராஜா லாகீசைவிட்டுப் புறப்பட்டான் என்று கேள்விப்பட்டு, ரப்சாக்கே திரும்பிப்போய், அவன் லிப்னாவின்மேல் யுத்தம்பண்ணுகிறதைக் கண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எத்தியோப்பியா ராஜாவாகிய தீராக்கா உம்மோடு யுத்தம்பண்ணப் புறப்பட்டான் என்று சொல்லக் கேள்விப்பட்டான்; அப்பொழுது அவன் திரும்ப எசேக்கியாவினிடத்துக்கு ஸ்தானாபதிகளை அனுப்ப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எத்தியோப்பியா ராஜாவாகிய தீராக்கா உம்மோடு யுத்தம்பண்ணப் புறப்பட்டான் என்று சொல்லக் கேள்விப்பட்டான்; அப்பொழுது அவன் திரும்ப எசேக்கியாவினிடத்துக்கு ஸ்தானாபதிகளை அனுப்பி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எசேக்கியா அதைக் கேட்டபோது, தன் வஸ்திரங்களைக் கிழித்து, இரட்டு உடுத்திக்கொண்டு, கர்த்தருடைய ஆலயத்தில் பிரவேசி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யூதாவின் ராஜாவாகிய எசேக்கியாவுக்குச் சொல்லவேண்டியது என்னவென்றால், எருசலேம் அசீரியா ராஜாவின் கையில் ஒப்புக்கொடுக்கப்படுவதில்லையென்று நீ நம்பியிருக்கிற உன் தேவன் உன்னை எத்த ஒட்டாத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யூதாவின் ராஜாவாகிய எசேக்கியாவுக்குச் சொல்லவேண்டியது என்னவென்றால், எருசலேம் அசீரியா ராஜாவின் கையில் ஒப்புக்கொடுக்கப்படுவதில்லையென்று நீ நம்பியிருக்கிற உன் தேவன் உன்னை எத்த ஒட்டாத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அசீரியா ராஜாக்கள் சகல தேசங்களையும் சங்கரித்த செய்தியை நீ கேட்டிருக்கிறாயே, நீ தப்புவாயோ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அசீரியா ராஜாக்கள் சகல தேசங்களையும் சங்கரித்த செய்தியை நீ கேட்டிருக்கிறாயே, நீ தப்புவாயோ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பிதாக்கள் அழித்துவிட்ட கோசானையும் ஆரானையும் ரேத்சேப்பையும், தெலாசாரிலிருந்த ஏதேனின் புத்திரரையும் அவர்களுடைய தேவர்கள் தப்புவித்ததுண்டோ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பிதாக்கள் அழித்துவிட்ட கோசானையும் ஆரானையும் ரேத்சேப்பையும், தெலாசாரிலிருந்த ஏதேனின் புத்திரரையும் அவர்களுடைய தேவர்கள் தப்புவித்ததுண்டோ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மாத்தின் ராஜாவும், அர்பாத்தின் ராஜாவும், செப்பர்வாயீம் ஏனா ஈவா பட்டணங்களின் ராஜாவும் எங்கே? என்று சொல்லுங்கள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சேக்கியா ஸ்தானாபதிகளின் கையிலிருந்து நிருபத்தை வாங்கி வாசித்த பின்பு, அவன் கர்த்தரின் ஆலயத்திற்குப் போய், அதைக் கர்த்தருக்கு முன்பாக விரித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சேக்கியா ஸ்தானாபதிகளின் கையிலிருந்து நிருபத்தை வாங்கி வாசித்த பின்பு, அவன் கர்த்தரின் ஆலயத்திற்குப் போய், அதைக் கர்த்தருக்கு முன்பாக விரி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ை நோக்கி: கேருபீன்களின் மத்தியில் வாசம்பண்ணுகிற இஸ்ரவேலின் தேவனாகிய கர்த்தாவே, நீர் ஒருவரே பூமியின் ராஜ்யங்களுக்கெல்லாம் தேவனானவர்; நீர் வானத்தையும் பூமியையும் உண்டாக்கினீ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எசேக்கியா அதைக் கேட்டபோது, தன் வஸ்திரங்களைக் கிழித்து, இரட்டு உடுத்திக்கொண்டு, கர்த்தருடைய ஆலயத்தில் பிரவேசி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ை நோக்கி: கேருபீன்களின் மத்தியில் வாசம்பண்ணுகிற இஸ்ரவேலின் தேவனாகிய கர்த்தாவே, நீர் ஒருவரே பூமியின் ராஜ்யங்களுக்கெல்லாம் தேவனானவர்; நீர் வானத்தையும் பூமியையும் உண்டாக்கினீ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உமது செவியைச் சாய்த்துக் கேளும்; கர்த்தாவே, நீர் உமது கண்களைத் திறந்துபாரும்; சனகெரிப் ஜீவனுள்ள தேவனை நிந்திக்கும்படிக்குச் சொல்லியனுப்பின வார்த்தைகளைக் கேள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உமது செவியைச் சாய்த்துக் கேளும்; கர்த்தாவே, நீர் உமது கண்களைத் திறந்துபாரும்; சனகெரிப் ஜீவனுள்ள தேவனை நிந்திக்கும்படிக்குச் சொல்லியனுப்பின வார்த்தைகளைக் கேள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அசீரியா ராஜாக்கள் அந்த ஜாதிகளையும் அவர்கள் தேசத்தையும் நாசமாக்க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டைய தேவர்களை நெருப்பிலே போட்டுவிட்டது மெய்தான்; அவைகள் தேவர்கள் அல்லவே, மனுஷர் கைவேலையான மரமும் கல்லும்தானே; ஆகையால் அவைகளை நிர்த்தூளியாக்க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டைய தேவர்களை நெருப்பிலே போட்டுவிட்டது மெய்தான்; அவைகள் தேவர்கள் அல்லவே, மனுஷர் கைவேலையான மரமும் கல்லும்தானே; ஆகையால் அவைகளை நிர்த்தூளியாக்க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ோதும் எங்கள் தேவனாகிய கர்த்தாவே, நீர் ஒருவரே தேவனாகிய கர்த்தர் என்று பூமியின் ராஜ்யங்கள் எல்லாம் அறியும்படிக்கு, எங்களை அவன் கைக்கு நீங்கலாக்கி இரட்சியும் என்று விண்ணப்பம்பண்ண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ோதும் எங்கள் தேவனாகிய கர்த்தாவே, நீர் ஒருவரே தேவனாகிய கர்த்தர் என்று பூமியின் ராஜ்யங்கள் எல்லாம் அறியும்படிக்கு, எங்களை அவன் கைக்கு நீங்கலாக்கி இரட்சியும் என்று விண்ணப்பம்பண்ண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ஆமோத்சின் குமாரனாகிய ஏசாயா எசேக்கியாவுக்குச் சொல்லியனுப்பினது: இஸ்ரவேலின் தேவனாகிய கர்த்தர் உரைக்கிறது என்னவென்றால், அசீரியா ராஜாவாகிய சனகெரிபின்நிமித்தம் நீ என்னை நோக்கிப் பண்ணின விண்ணப்பத்தைக் கேட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ஆமோத்சின் குமாரனாகிய ஏசாயா எசேக்கியாவுக்குச் சொல்லியனுப்பினது: இஸ்ரவேலின் தேவனாகிய கர்த்தர் உரைக்கிறது என்னவென்றால், அசீரியா ராஜாவாகிய சனகெரிபின்நிமித்தம் நீ என்னை நோக்கிப் பண்ணின விண்ணப்பத்தைக் கேட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ரமனை விசாரிப்புக்காரனாகிய எலியாக்கீமையும், சம்பிரதியாகிய செப்னாவையும், ஆசாரியர்களின் மூப்பரையும், ஆமோத்தின் குமாரனாகிய ஏசாயா என்னும் தீர்க்கதரிசியினிடத்துக்கு இரட்டு உடுத்திக்கொண்டவர்களாக அனுப்பி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ைக் குறித்துக் கர்த்தர் சொல்லுகிற வசனமாவது: சீயோன் குமாரத்தியாகிய கன்னியாஸ்திரீ உன்னை இகழ்ந்து, உன்னைப் பரிகாசம்பண்ணுகிறாள்; எருசலேம் குமாரத்தி உன் பின்னாலே தலையைத் துலுக்குகிற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ைக் குறித்துக் கர்த்தர் சொல்லுகிற வசனமாவது: சீயோன் குமாரத்தியாகிய கன்னியாஸ்திரீ உன்னை இகழ்ந்து, உன்னைப் பரிகாசம்பண்ணுகிறாள்; எருசலேம் குமாரத்தி உன் பின்னாலே தலையைத் துலுக்குகிற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ரை நிந்தித்துத் தூஷித்தாய்? யாருக்கு விரோதமாய் உன் சத்தத்தை உயர்த்தினாய்? நீ இஸ்ரவேலின் பரிசுத்தருக்கு விரோதமாயல்லவோ உன் கண்களை மேட்டிமையாக ஏறெடுத்தாய்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ரை நிந்தித்துத் தூஷித்தாய்? யாருக்கு விரோதமாய் உன் சத்தத்தை உயர்த்தினாய்? நீ இஸ்ரவேலின் பரிசுத்தருக்கு விரோதமாயல்லவோ உன் கண்களை மேட்டிமையாக ஏறெடுத்தாய்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ஸ்தானாபதிகளைக் கொண்டு நீ ஆண்டவரை நிந்தித்து: என் இரதங்களின் திரளினாலே நான் மலைகளின் கொடுமுடிகளுக்கும் லீபனோனின் சிகரங்களுக்கும் வந்து ஏறினேன்; அதின் உயரமான கேதுருமரங்களையும், உச்சிதமான தேவதாரி விருட்சங்களையும் நான் வெட்டி, அதின் கடையாந்தரத்; தாபரமட்டும், அதின் செழுமையான வனமட்டும் வருவேன் என்ற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ஸ்தானாபதிகளைக் கொண்டு நீ ஆண்டவரை நிந்தித்து: என் இரதங்களின் திரளினாலே நான் மலைகளின் கொடுமுடிகளுக்கும் லீபனோனின் சிகரங்களுக்கும் வந்து ஏறினேன்; அதின் உயரமான கேதுருமரங்களையும், உச்சிதமான தேவதாரி விருட்சங்களையும் நான் வெட்டி, அதின் கடையாந்தரத்; தாபரமட்டும், அதின் செழுமையான வனமட்டும் வருவேன் என்ற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ஸ்தானாபதிகளைக் கொண்டு நீ ஆண்டவரை நிந்தித்து: என் இரதங்களின் திரளினாலே நான் மலைகளின் கொடுமுடிகளுக்கும் லீபனோனின் சிகரங்களுக்கும் வந்து ஏறினேன்; அதின் உயரமான கேதுருமரங்களையும், உச்சிதமான தேவதாரி விருட்சங்களையும் நான் வெட்டி, அதின் கடையாந்தரத்; தாபரமட்டும், அதின் செழுமையான வனமட்டும் வருவேன் என்ற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அந்நியதேசங்களில் கிணறு வெட்டி தண்ணீர் குடித்தேன்; என் உள்ளங்கால்களினால் அரணிப்பான இடங்களின் அகழிகளையெல்லாம் வறளவும் பண்ணினேன் என்றும் சொன்ன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அந்நியதேசங்களில் கிணறு வெட்டி தண்ணீர் குடித்தேன்; என் உள்ளங்கால்களினால் அரணிப்பான இடங்களின் அகழிகளையெல்லாம் வறளவும் பண்ணினேன் என்றும் சொன்ன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வெகுகாலத்திற்குமுன் அதை நியமித்து, பூர்வநாட்கள் முதல் அதைத் திட்டம்பண்ணினேன் என்பதை நீ கேட்டதில்லையோ? இப்பொழுது நீ அரணான பட்டணங்களைப் பாழான மண்மேடுகள் ஆக்கும்படிக்கு நானே அதைச் சம்பவிக்கப்பண்ணி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ரமனை விசாரிப்புக்காரனாகிய எலியாக்கீமையும், சம்பிரதியாகிய செப்னாவையும், ஆசாரியர்களின் மூப்பரையும், ஆமோத்தின் குமாரனாகிய ஏசாயா என்னும் தீர்க்கதரிசியினிடத்துக்கு இரட்டு உடுத்திக்கொண்டவர்களாக அனுப்ப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வெகுகாலத்திற்குமுன் அதை நியமித்து, பூர்வநாட்கள் முதல் அதைத் திட்டம்பண்ணினேன் என்பதை நீ கேட்டதில்லையோ? இப்பொழுது நீ அரணான பட்டணங்களைப் பாழான மண்மேடுகள் ஆக்கும்படிக்கு நானே அதைச் சம்பவிக்கப்பண்ணின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அவைகளின் குடிகள் கையிளைத்தவர்களாகி, கலங்கி வெட்கப்பட்டு, வெளியின் பூண்டுக்கும், பச்சிலைக்கும், வீடுகளின்மேல் முளைக்கும் புல்லுக்கும், ஓங்கிவளருமுன் தீய்ந்துபோகும் பயிருக்கும் சமானமா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அவைகளின் குடிகள் கையிளைத்தவர்களாகி, கலங்கி வெட்கப்பட்டு, வெளியின் பூண்டுக்கும், பச்சிலைக்கும், வீடுகளின்மேல் முளைக்கும் புல்லுக்கும், ஓங்கிவளருமுன் தீய்ந்துபோகும் பயிருக்கும் சமானமா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இருப்பையும், உன் போக்கையும், உன் வரவையும், நீ எனக்கு விரோதமாய்க் கொந்தளிக்கிறதையும் அறிவ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இருப்பையும், உன் போக்கையும், உன் வரவையும், நீ எனக்கு விரோதமாய்க் கொந்தளிக்கிறதையும் அறிவ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எனக்கு விரோதமாய்க் கொந்தளித்து, வீரியம் பேசினது என் செவிகளில் ஏறினபடியினால், நான் என் துறட்டை உன் மூக்கிலும் என் கடிவாளத்தை உன் வாயிலும் போட்டு, நீ வந்தவழியே உன்னைத் திருப்பிக்கொண்டு போவேன் என்று அவனைக்குறித்துச் சொல்லு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எனக்கு விரோதமாய்க் கொந்தளித்து, வீரியம் பேசினது என் செவிகளில் ஏறினபடியினால், நான் என் துறட்டை உன் மூக்கிலும் என் கடிவாளத்தை உன் வாயிலும் போட்டு, நீ வந்தவழியே உன்னைத் திருப்பிக்கொண்டு போவேன் என்று அவனைக்குறித்துச் சொல்லுகி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னக்கு அடையாளமாயிருப்பது என்னவென்றால்: இந்த வருஷத்திலே தப்பிப் பயிராகிறதையும், இரண்டாம் வருஷத்திலே தானாய் விளைகிறதையும் சாப்பிடுவீர்கள்; மூன்றாம் வருஷத்திலோ விதைத்து அறுத்து, திராட்சத்தோட்டங்களை நாட்டி, அவைகளின் கனிகளைப் புசிப்ப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னக்கு அடையாளமாயிருப்பது என்னவென்றால்: இந்த வருஷத்திலே தப்பிப் பயிராகிறதையும், இரண்டாம் வருஷத்திலே தானாய் விளைகிறதையும் சாப்பிடுவீர்கள்; மூன்றாம் வருஷத்திலோ விதைத்து அறுத்து, திராட்சத்தோட்டங்களை நாட்டி, அவைகளின் கனிகளைப் புசிப்பீ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னக்கு அடையாளமாயிருப்பது என்னவென்றால்: இந்த வருஷத்திலே தப்பிப் பயிராகிறதையும், இரண்டாம் வருஷத்திலே தானாய் விளைகிறதையும் சாப்பிடுவீர்கள்; மூன்றாம் வருஷத்திலோ விதைத்து அறுத்து, திராட்சத்தோட்டங்களை நாட்டி, அவைகளின் கனிகளைப் புசிப்ப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் அவனை நோக்கி: இந்த நாள் நெருக்கமும் கண்டிதமும் தூஷணமும் அநுபவிக்கிற நாள்; பிள்ளைப்பேறு நோக்கியிருக்கிறது, பெறவோ பெலன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ு இராத்திரியில் சம்பவித்தது என்னவென்றால்: கர்த்தருடைய தூதன் புறப்பட்டு, அசீரியரின் பாளயத்தில் லட்சத்தெண்பத்தையாயிரம்பேரைச் சங்கரித்தான்; அதிகாலமே எழுந்திருக்கும் போது, இதோ, அவர்கள் எல்லாரும் செத்த பிரேதங்களாய்க் கிட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ு இராத்திரியில் சம்பவித்தது என்னவென்றால்: கர்த்தருடைய தூதன் புறப்பட்டு, அசீரியரின் பாளயத்தில் லட்சத்தெண்பத்தையாயிரம்பேரைச் சங்கரித்தான்; அதிகாலமே எழுந்திருக்கும் போது, இதோ, அவர்கள் எல்லாரும் செத்த பிரேதங்களாய்க் கிடந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ூதா வம்சத்தாரில் தப்பி மீந்திருக்கிறவர்கள் மறுபடியும் கீழே வேர்பற்றி மேலே கனிகொடுப்ப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ீதியாயிருக்கிறவர்கள் எருசலேமிலும், தப்பினவர்கள் சீயோன் மலையிலும் இருந்து புறப்படுவார்கள்; சேனைகளுடைய கர்த்தரின் வைராக்கியம் இதைச் செய்ய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ீதியாயிருக்கிறவர்கள் எருசலேமிலும், தப்பினவர்கள் சீயோன் மலையிலும் இருந்து புறப்படுவார்கள்; சேனைகளுடைய கர்த்தரின் வைராக்கியம் இதைச் செய்யு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சீரியா ராஜாவாகிய சனகெரிப் பிரயாணப்பட்டு, திரும்பிப் போய் நினிவேயில் இருந்துவிட்ட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கையால் கர்த்தர் அசீரியா ராஜாவைக்குறித்து: அவன் இந்த நகரத்திற்குள் பிரவேசிப்பதில்லை; இதின்மேல் அம்பு எய்வதுமில்லை; இதற்குமுன் கேடகத்தோடே வருவதுமில்லை; இதற்கு எதிராகக் கொத்தளம் போடுவதுமில்லை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கையால் கர்த்தர் அசீரியா ராஜாவைக்குறித்து: அவன் இந்த நகரத்திற்குள் பிரவேசிப்பதில்லை; இதின்மேல் அம்பு எய்வதுமில்லை; இதற்குமுன் கேடகத்தோடே வருவதுமில்லை; இதற்கு எதிராகக் கொத்தளம் போடுவதுமில்லை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கையால் கர்த்தர் அசீரியா ராஜாவைக்குறித்து: அவன் இந்த நகரத்திற்குள் பிரவேசிப்பதில்லை; இதின்மேல் அம்பு எய்வதுமில்லை; இதற்குமுன் கேடகத்தோடே வருவதுமில்லை; இதற்கு எதிராகக் கொத்தளம் போடுவதுமில்ல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தன் தேவனாகிய நிஸ்ரோகின் கோவிலிலே பணிந்துகொள்ளுகிறபோது, அவன் குமாரராகிய அத்ரமலேக்கும் சரேத்சேரும் அவனைப் பட்டயத்தினால் வெட்டிப்போட்டு, ஆரராத் தேசத்திற்குத் தப்பி ஓடிப்போனார்கள்; அவன் குமாரனாகிய எசாத்தோன் அவன் பட்டத்திற்கு வந்து அரசாண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் அவனை நோக்கி: இந்த நாள் நெருக்கமும் கண்டிதமும் தூஷணமும் அநுபவிக்கிற நாள்; பிள்ளைப்பேறு நோக்கியிருக்கிறது, பெறவோ பெலனில்லை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தன் தேவனாகிய நிஸ்ரோகின் கோவிலிலே பணிந்துகொள்ளுகிறபோது, அவன் குமாரராகிய அத்ரமலேக்கும் சரேத்சேரும் அவனைப் பட்டயத்தினால் வெட்டிப்போட்டு, ஆரராத் தேசத்திற்குத் தப்பி ஓடிப்போனார்கள்; அவன் குமாரனாகிய எசாத்தோன் அவன் பட்டத்திற்கு வந்து அரசாண்ட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தன் தேவனாகிய நிஸ்ரோகின் கோவிலிலே பணிந்துகொள்ளுகிறபோது, அவன் குமாரராகிய அத்ரமலேக்கும் சரேத்சேரும் அவனைப் பட்டயத்தினால் வெட்டிப்போட்டு, ஆரராத் தேசத்திற்குத் தப்பி ஓடிப்போனார்கள்; அவன் குமாரனாகிய எசாத்தோன் அவன் பட்டத்திற்கு வந்து அரசாண்ட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் இந்த நகரத்திற்குள் பிரவேசியாமல், தான் வந்தவழியே திரும்பிப்போவ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ன் நிமித்தமும் என் தாசனாகிய தாவீதின் நிமித்தமும் நான் இந்த நகரத்தை இரட்சிக்கும்படிக்கு, இதற்கு ஆதரவாயிருப்பேன் என்பதைக் கர்த்தர் உரைக்கிறார் என்று சொல்லியனுப்ப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் அவனை நோக்கி: இந்த நாள் நெருக்கமும் கண்டிதமும் தூஷணமும் அநுபவிக்கிற நாள்; பிள்ளைப்பேறு நோக்கியிருக்கிறது, பெறவோ பெலன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ஜீவனுள்ள தேவனை நிந்திக்கும்படி அசீரியா ராஜாவாகிய தன் ஆண்டவனால் அனுப்பப்பட்ட ரப்சாக்கே சொன்ன வார்த்தைகளையெல்லாம் உமது தேவனாகிய கர்த்தர் கேட்டிருக்கிறார்; உமது தேவனாகிய கர்த்தர் கேட்டிருக்கிற வார்த்தைகளின் நிமித்தம் தண்டனை செய்வார்; ஆகையால் இன்னும் மீதியாயிருக்கிறவர்களுக்காக விண்ணப்பஞ்செய்வீராக என்று எசேக்கியா சொல்லச்சொன்னார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ો અને તેને સજા કરે, તેથી હવે બાકી રહેલાઓ માટે પ્રાર્થના કર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રાજા હિઝિક્યાના મંત્રીઓએ યશાયા પાસે આવીને રાજાનો સંદેશો જણા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શાયાએ જવાબ આપ્યો કે, “જાવ અને તમારાં રાજાને કહો,” યહોવા કહે છે કે, આશ્શૂરના રાજાના સેવકો એ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ષે ખોટી વાતો કરી હતી તેનાથી તમે ગભરાશો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ુઓ, હું તેનામાં એક આત્મા મૂકીશ,ને તે એક અફવા સાંભળીને પોતાના દેશમાં પાછો જશે; પછી હું તે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દેશમાં તરવારથી મારી નાખ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શ્શૂરનો વડો અમલદાર પાછો ફર્યો, ત્યારે તેને સમાચાર મળ્યા કે, રાજા લાખીશ તેને છોડી જઈ લિબ્નાહ સા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ડી રહ્યો છે એટલે તે તેને ત્યાં જઈને મળ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શ્શૂરના રાજાને એવા સમાચાર મળ્યા કે, કૂશનો રાજા તિર્હાકાહ તેના પર ચઢાઈ કરવા આવે છે, એટલે તેણે ફ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ાના રાજા હિઝિક્યાને પત્ર મોકલી કહેવડાવ્યું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િઝિક્યા રાજાએ તેઓની પાસેથી સંદેશો સાંભળ્યો ત્યારે તરત જ તેણે પોતાનાં વસ્ત્રો ફાડયાં. ત્યાર પછ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તું, યહૂદાના રાજા હિઝિક્યાને જરુર કહેજે કે, તું જેના પર વિશ્વાસ રાખીને બેઠો છે તે તારો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 તને એમ કહીને છેતરે નહિ કે, “યરૂશાલેમ આશ્શૂરના રાજાના તાબામાં જવાનું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ું તો સારી રીતે જાણે છે કે આશ્શૂરના રાજાઓ જ્યાં ગયા ત્યાં તેઓએ શું કર્યુ છે. તેઓએ સર્વનાશ કર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તો પછી એ તને કયાંથી છોડવાનો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્રજાઓના દેવો, જેનો મારા પૂર્વજોએ વિનાશ કર્યો હતો તેમને બચાવી શક્યા? તેમાં ગોઝાન, હારાન, રેસે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લાસ્સારમાં રહેતા એદેનના લોકોનો સમાવેશ થાય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માથના રાજાની, આર્પાદના રાજાની, સફાર્વાઇમના રાજાની તથા હેનાના અને ઇવ્વાહના રાજાની કેવી દશા થ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િઝિક્યાએ સંદેશવાહકો પાસેથી પત્ર લીધો, પછી તે યહોવાના મંદિરમાં ગયો અને યહોવાની સમક્ષ એ પ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ુલ્લો કરીને વાંચ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છી હિઝિક્યાએ યહોવા આગળ પ્રાર્થના કરી કે, હે ઇસ્રાએલના દેવ યહોવા, “જેમનું આસન કરૂબના દેવદૂતો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શણનાં વસ્ત્રો પહેર્યાં પછી તે યહોવાના મંદિરમાં પ્રાર્થના કરવા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પૃથ્વી પરનાં સર્વ લોકોના દેવ તમે એકલા જ છો, તમે આકાશ અને પૃથ્વીના સર્જનહાર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હે યહોવા, તમે કાન દઈને સાંભળો, તમારી આંખો ઉઘાડો અને જુઓ, અને ધ્યાનથી સાંભળો કે કેવી રી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ન્હેરીબ હાજરાહજુર દેવની મશ્કરી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હવે યહોવા, ખરેખર આશ્શૂરના રાજાઓએ પ્રજાઓનો તથા તેમના દેશોનો નાશ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અને તેમના દેવોને અગ્નિમાં પધરાવી દીધા છે! પણ એ દેવો નહોતા, એ તો માણસોના હાથની બનાવેલી વસ્તુ, ફક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થ્થર અને લાકડાં હતા, અને તેથી જ તેમણે તેમનો નાશ 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ણ હવે, ઓ અમારા દેવ યહોવા, અમને તેમના હાથમાંથી ઉગારો અને પૃથ્વીનાં બધાં રાજયોને ખબર પડવા દો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જ એક માત્ર દેવ 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છી આમોસના પુત્ર યશાયાએ હિઝિક્યાને સંદેશો પહોંચાડયો કે, “ઇસ્રાએલના દેવ યહોવા આમ કહે છે કે, “તે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શ્શૂરના રાજા સાન્હેરીબ વિરૂદ્ધ મને પ્રાર્થના કરી હતી. મેં તારી પ્રાર્થના સંભળી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ણે મહેલના કારભારી એલ્યાકીમને, મંત્રી શેબ્નાને તથા વડીલ યાજકોમાંના કેટલાકને જે બધાએ શણ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ના વિષે યહોવા જે વચન બોલ્યા છે તે આ છે:“સિયોનની કુંવારી પુત્રી તને તુચ્છ ગણે છે, તિરસ્કાર સહિ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ી હાંસી ઉડાવે છે; યરૂશાલેમની પુત્રીએ તારા તરફ પોતાનું ડોકું ધુણાવ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મે કોની મજાક કરી છે? કોની ટીકા કરી છે? તેં કોની સામે અવાજ ઉઠાવ્યો છે,ને ઉદ્વતાઈભરી નજર કરી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ઇસ્રાએલના પવિત્ર દેવ વિરુદ્ધ જ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ારા નોકરો મારફતે તેં યહોવા વિષે ખરાબ વાતો કરી છે. તેઁ કહ્યું છે કે, “મારા રથો વડે હું પર્વતો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િખર પર, લબાનોનના દૂરતમ ખૂણાઓમાં ચઢયો છું, તેનાં સૌથી ઊંચા એરેજવૃક્ષોને તથા તેનાં ઉત્તમ દેવદાર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ૃક્ષોને મેં કાપ્યા; હું જંગલના સૌથી ગીચ પ્રદેશોમાં પ્રવેશ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મેં જીતેલાં પ્રદેશોમાં કૂવા ખોદીને પરભોમનાં પાણી પીધાં છે, અને મારા પગનાં તળિયાથી મેં મિસરની બ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દીઓ સૂકવી નાખ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તેં સાંભળ્યું નથી પણ મેં વિચારી જ રાખ્યું હતું. પ્રાચીન કાળથી મેં એની યોજના કરી હતી અને અત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્રો પહેર્યા હતા, તેમને આમોસના પુત્ર યશાયા પ્રબોધક પાસે સંદેશો આપવા મોક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ેં એ પરિપૂર્ણ કરી છે. મેં તને કિલ્લેબંધ શહેરોને ખંડેરોમાં બદલવા દીધા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ેથી ત્યાંના રહેવાસીઓ શકિતહીન, ભયભીત અને હાંફળાં-ફાંફળાં બની ગયા હતા, અને વગડાના છોડ જેવ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મળાં ઘાસ જેવા, ધાબા પર ઊગી નીકળેલાં, ને લૂથી બળી ગયેલા ઘાસ જેવા બની ગ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ારું નીચે બેસવું, તારું બહાર જવું, તારું અંદર આવવું તથા મારા પર તારું કોપાયમાન થવું એ સર્વ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ણ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મારા પર ક્રોધ કરવાને લીધે હું તારા નાકમાં કડી પહેરાવવાનો છું અને તારા મોંમા લગામ નાખવાનો છ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રસ્તે તું આવ્યો એ જ રસ્તે હું તને પાછો વાળી દેવાનો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પછી યહોવાએ હિઝિક્યાને કહ્યું, ‘આ તારા માટે આ ચિન્હ છે. આ વરસે તમે આપમેળે ઊગી નીકળેલા દાણા ખાશ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બીજે વરસે એના દાણાંમાંથી પાકેલું અનાજ ખાશો, અને ત્રીજે વર્ષે તમે વાવજો અને લણજો, દ્રાક્ષની વાડ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જો અને તેનાં ફળ ખા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મણે જઈને કહ્યું, હિઝિક્યાએ આ પ્રમાણે કહેવડાવ્યું છે: “આજે અમારા માટે દુ:ખનો દિવસ છે, સજાન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એ જ રાત્રે યહોવાના દૂતે જઈને આશ્શૂરીઓની છાવણીમાં 1,85,000 માણસોને મારી નાખ્યા, અને સવારે લોક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ગીને જોયુ તો બધા મરેલાં પડ્ય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યહૂદાના વંશના રહ્યાસહ્યા માણસો, જેનાં મૂળ ઊંડાં ગયાં છે એવા છોડની જેમ ફૂલશે-ફાલ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કારણ કે યરૂશાલેમમાં અને સિયોન પર્વત પર કેટલાક માણસો બચી જવા પામશે, યહોવાની આસ્થાના પ્રતાપ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ું સિદ્ધ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ેથી આશ્શૂરનો રાજા સાન્હેરીબ પાછો ઘરે જતો રહ્યો. તે નિનવેહમાં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એટલે આશ્શૂરના રાજાના સંબંધમાં યહોવાની વાણી આ પ્રમાણે છે, “તે આ શહેરમાં પ્રવેશ નહિ કરે; તેમ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ની સામે બાણ પણ નહિ વીંધે, ઢાલ લઈને એની સામે નહિ આવે, તેમ એની સામે મોરચો નહિ બાંધશો ઘેરો ઘાલ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ઢોળાવ પણ નહિ બાં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એક દિવસ તે પોતાના દેવ નિસ્રોખના મંદિરમાં પૂજા કરતો હતો, ત્યારે તેના પુત્રો આદામ્મેલેખ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ોશીનો દિવસ છે; કેમ કે બાળક જન્મવા તૈયાર છે, પણ તેને જન્મ આપવાની શકિત માતા પાસે નથી, એવી અમારી દશ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રએસેરે તેને તરવારથી મારી નાખી ‘અરારાટ’ દેશમાં ભાગી ગયા. તેનો પુત્ર એસાર-હાદોન તેના પછી ગાદીએ આ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રાજ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તે જે રસ્તે આવ્યો તે રસ્તે પાછો જશે. આ શહેરમાં તે પ્રવેશ નહિ કરે. આ હું યહોવા બોલ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મારે પોતાને માટે તેમજ મારા સેવક દાઉદને માટે હું આ નગરનું રક્ષણ કરીશ અને તેને ઉગારી લઈ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શ્શૂરના રાજાએ પોતાના સેનાપતિઓને અમારા યહોવાની મશ્કરી કરવા મોકલ્યા છે. તમારા દેવ યહોવા તેના શબ્દ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2026-08-04T03:09:42Z</dcterms:created>
  <dcterms:modified xsi:type="dcterms:W3CDTF">2026-08-04T03:09:42Z</dcterms:modified>
  <dc:title>૨ રાજાઓ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