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9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ஊளையிடும் ஓர் பாழும் நில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ஊக்கமுடன் என்னைத் தேட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டு உணர்த்தி கைதாங்கி நடத்த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ின் மணிபோலக் காத்தீர் – இன்ப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துஷ்டமிருகம் என்னை எதிர்த்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ஷ்டம் வராது என்னைக் காத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ந்தையின் மேய்ப்பன் தாவீதின் தே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ை என் தந்தையும் நீரே – இன்ப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போராட்டமான போன வாழ்நாள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ோட்டம் மோதும் இன்னல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ப கீதம் துன்ப நே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ற்று முடிய வெற்றி அளித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ற்றம் குறை நீக்கி காத்தீர் – இன்ப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உந்தன் சரீர பெலவீன நே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கிருபையே போ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 உரைத்து என்னை அணை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்தனையா நன்மை செய்தீர் – இன்ப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8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கல்வாரிப் பாதை தோல்வியில்ல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8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ாவே முன்னோடி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8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பின் நடந்தே உம்மைத் தொடர்ந்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8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 வீட்டை அடைவேன் – இன்ப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ஈந்தீரே என்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8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7. அழைத்தவரே உண்மையுள்ளோ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8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டியே ஜெயம் ஈ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8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உம்மால் ஜெயம் அருள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8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் பிதாவுக்கு ஸ்தோத்திரம் – இன்ப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ொல்கொதா பாதை சிலுவை சுமந்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ாவே உம்மண்டை வந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ெரு வெள்ளத்தின் புகலிடம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ரும் கன்மலை நிழ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ீசிடும் கொண்டல் காற்றுக்கு ஒதுக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ற்றாத நீருற்றும் நீரே – இன்ப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2026-07-30T21:57:17Z</dcterms:created>
  <dcterms:modified xsi:type="dcterms:W3CDTF">2026-07-30T21:57:17Z</dcterms:modified>
  <dc:title>துதிப் பாடல்கள் : 588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