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presProps" Target="presProps.xml"/>
  <Relationship Id="rId37" Type="http://schemas.openxmlformats.org/officeDocument/2006/relationships/viewProps" Target="viewProps.xml"/>
  <Relationship Id="rId3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59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ஊளையிடும் ஓர் பாழும் நிலத்த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ஊக்கமுடன் என்னைத் தேட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டு உணர்த்தி கைதாங்கி நடத்த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ணின் மணிபோலக் காத்தீர் – இன்ப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துஷ்டமிருகம் என்னை எதிர்த்த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ஷ்டம் வராது என்னைக் காத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ந்தையின் மேய்ப்பன் தாவீதின் தேவ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ை என் தந்தையும் நீரே – இன்ப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போராட்டமான போன வாழ்நாள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ோட்டம் மோதும் இன்னல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ப கீதம் துன்ப நேர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ற்று முடிய வெற்றி அளித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ுற்றம் குறை நீக்கி காத்தீர் – இன்ப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உந்தன் சரீர பெலவீன நேர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ன் கிருபையே போத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ு உரைத்து என்னை அணைத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த்தனையா நன்மை செய்தீர் – இன்ப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கல்வாரிப் பாதை தோல்வியில்ல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ாவே முன்னோடி ந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பின் நடந்தே உம்மைத் தொடர்ந்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த வீட்டை அடைவேன் – இன்ப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ஈந்தீரே என் இயேசு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7. அழைத்தவரே உண்மையுள்ளோ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்படியே ஜெயம் ஈ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 உம்மால் ஜெயம் அருள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ங்கள் பிதாவுக்கு ஸ்தோத்திரம் – இன்ப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ொல்கொதா பாதை சிலுவை சுமந்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ாவே உம்மண்டை வந்த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ெரு வெள்ளத்தின் புகலிடம் ந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ெரும் கன்மலை நிழ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ீசிடும் கொண்டல் காற்றுக்கு ஒதுக்க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ற்றாத நீருற்றும் நீரே – இன்ப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8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2026-06-15T13:21:07Z</dcterms:created>
  <dcterms:modified xsi:type="dcterms:W3CDTF">2026-06-15T13:21:07Z</dcterms:modified>
  <dc:title>துதிப் பாடல்கள் : 588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