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இயேசு கிறிஸ்துவின் நல் சீடராகுவோம்
விசுவாசத்தில் முன் நடப்போம்
இனி எல்லோருமே அவர் பணிக்கெனவே
ஒன்றாய் எந்நாளும் உழைத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யேசு இராஜாவே இதோ வேகம் வாராரே 
அதி வேகமாய் செயல்ப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மனிதர் யாரிடமும் பாசம் காட்டுவோம் 
இயேசு மந்தைக்குள் அழைத்திடுவோம்
அதி உற்சாகமாய் அதி சீக்கிரமாய்
இராஜ பாதையைச் செவ்வையாக்க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யேசு இராஜாவே இதோ வேகம் வாராரே 
அதி வேகமாய் செயல்ப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சாத்தானின் சதிகளைத் தகர்த்திடுவோம்
இனி இயேசுவுக்காய் வாழ்ந்திடுவோம்
இந்தப் பார் முழுவதும் இயேசு நாமத்தையே 
எல்லா ஊரிலும் எடுத்துரைப்ப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யேசு இராஜாவே இதோ வேகம் வாராரே 
அதி வேகமாய் செயல்ப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ஆவி ஆத்துமா தேகம் அவர் பணிக்கே 
இனி நான் அல்ல , அவரே எல்லாம்
என முடிவு செய்தோம் அதில் நிலைத்திருப்போம்
அவர் நாளினில் மகிழ்ந்த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யேசு இராஜாவே இதோ வேகம் வாராரே 
அதி வேகமாய் செயல்ப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2026-07-31T14:58:43Z</dcterms:created>
  <dcterms:modified xsi:type="dcterms:W3CDTF">2026-07-31T14:58:43Z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