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Override PartName="/ppt/slides/slide93.xml" ContentType="application/vnd.openxmlformats-officedocument.presentationml.slide+xml"/>
  <Override PartName="/ppt/notesSlides/notesSlide93.xml" ContentType="application/vnd.openxmlformats-officedocument.presentationml.notesSlide+xml"/>
  <Override PartName="/ppt/slides/slide94.xml" ContentType="application/vnd.openxmlformats-officedocument.presentationml.slide+xml"/>
  <Override PartName="/ppt/notesSlides/notesSlide94.xml" ContentType="application/vnd.openxmlformats-officedocument.presentationml.notesSlide+xml"/>
  <Override PartName="/ppt/slides/slide95.xml" ContentType="application/vnd.openxmlformats-officedocument.presentationml.slide+xml"/>
  <Override PartName="/ppt/notesSlides/notesSlide95.xml" ContentType="application/vnd.openxmlformats-officedocument.presentationml.notesSlide+xml"/>
  <Override PartName="/ppt/slides/slide96.xml" ContentType="application/vnd.openxmlformats-officedocument.presentationml.slide+xml"/>
  <Override PartName="/ppt/notesSlides/notesSlide96.xml" ContentType="application/vnd.openxmlformats-officedocument.presentationml.notesSlide+xml"/>
  <Override PartName="/ppt/slides/slide97.xml" ContentType="application/vnd.openxmlformats-officedocument.presentationml.slide+xml"/>
  <Override PartName="/ppt/notesSlides/notesSlide97.xml" ContentType="application/vnd.openxmlformats-officedocument.presentationml.notesSlide+xml"/>
  <Override PartName="/ppt/slides/slide98.xml" ContentType="application/vnd.openxmlformats-officedocument.presentationml.slide+xml"/>
  <Override PartName="/ppt/notesSlides/notesSlide98.xml" ContentType="application/vnd.openxmlformats-officedocument.presentationml.notesSlide+xml"/>
  <Override PartName="/ppt/slides/slide99.xml" ContentType="application/vnd.openxmlformats-officedocument.presentationml.slide+xml"/>
  <Override PartName="/ppt/notesSlides/notesSlide99.xml" ContentType="application/vnd.openxmlformats-officedocument.presentationml.notesSlide+xml"/>
  <Override PartName="/ppt/slides/slide100.xml" ContentType="application/vnd.openxmlformats-officedocument.presentationml.slide+xml"/>
  <Override PartName="/ppt/notesSlides/notesSlide100.xml" ContentType="application/vnd.openxmlformats-officedocument.presentationml.notesSlide+xml"/>
  <Override PartName="/ppt/slides/slide101.xml" ContentType="application/vnd.openxmlformats-officedocument.presentationml.slide+xml"/>
  <Override PartName="/ppt/notesSlides/notesSlide101.xml" ContentType="application/vnd.openxmlformats-officedocument.presentationml.notesSlide+xml"/>
  <Override PartName="/ppt/slides/slide102.xml" ContentType="application/vnd.openxmlformats-officedocument.presentationml.slide+xml"/>
  <Override PartName="/ppt/notesSlides/notesSlide102.xml" ContentType="application/vnd.openxmlformats-officedocument.presentationml.notesSlide+xml"/>
  <Override PartName="/ppt/slides/slide103.xml" ContentType="application/vnd.openxmlformats-officedocument.presentationml.slide+xml"/>
  <Override PartName="/ppt/notesSlides/notesSlide103.xml" ContentType="application/vnd.openxmlformats-officedocument.presentationml.notesSlide+xml"/>
  <Override PartName="/ppt/slides/slide104.xml" ContentType="application/vnd.openxmlformats-officedocument.presentationml.slide+xml"/>
  <Override PartName="/ppt/notesSlides/notesSlide104.xml" ContentType="application/vnd.openxmlformats-officedocument.presentationml.notesSlide+xml"/>
  <Override PartName="/ppt/slides/slide105.xml" ContentType="application/vnd.openxmlformats-officedocument.presentationml.slide+xml"/>
  <Override PartName="/ppt/notesSlides/notesSlide105.xml" ContentType="application/vnd.openxmlformats-officedocument.presentationml.notesSlide+xml"/>
  <Override PartName="/ppt/slides/slide106.xml" ContentType="application/vnd.openxmlformats-officedocument.presentationml.slide+xml"/>
  <Override PartName="/ppt/notesSlides/notesSlide106.xml" ContentType="application/vnd.openxmlformats-officedocument.presentationml.notesSlide+xml"/>
  <Override PartName="/ppt/slides/slide107.xml" ContentType="application/vnd.openxmlformats-officedocument.presentationml.slide+xml"/>
  <Override PartName="/ppt/notesSlides/notesSlide107.xml" ContentType="application/vnd.openxmlformats-officedocument.presentationml.notesSlide+xml"/>
  <Override PartName="/ppt/slides/slide108.xml" ContentType="application/vnd.openxmlformats-officedocument.presentationml.slide+xml"/>
  <Override PartName="/ppt/notesSlides/notesSlide108.xml" ContentType="application/vnd.openxmlformats-officedocument.presentationml.notesSlide+xml"/>
  <Override PartName="/ppt/slides/slide109.xml" ContentType="application/vnd.openxmlformats-officedocument.presentationml.slide+xml"/>
  <Override PartName="/ppt/notesSlides/notesSlide109.xml" ContentType="application/vnd.openxmlformats-officedocument.presentationml.notesSlide+xml"/>
  <Override PartName="/ppt/slides/slide110.xml" ContentType="application/vnd.openxmlformats-officedocument.presentationml.slide+xml"/>
  <Override PartName="/ppt/notesSlides/notesSlide110.xml" ContentType="application/vnd.openxmlformats-officedocument.presentationml.notesSlide+xml"/>
  <Override PartName="/ppt/slides/slide111.xml" ContentType="application/vnd.openxmlformats-officedocument.presentationml.slide+xml"/>
  <Override PartName="/ppt/notesSlides/notesSlide111.xml" ContentType="application/vnd.openxmlformats-officedocument.presentationml.notesSlide+xml"/>
  <Override PartName="/ppt/slides/slide112.xml" ContentType="application/vnd.openxmlformats-officedocument.presentationml.slide+xml"/>
  <Override PartName="/ppt/notesSlides/notesSlide112.xml" ContentType="application/vnd.openxmlformats-officedocument.presentationml.notesSlide+xml"/>
  <Override PartName="/ppt/slides/slide113.xml" ContentType="application/vnd.openxmlformats-officedocument.presentationml.slide+xml"/>
  <Override PartName="/ppt/notesSlides/notesSlide113.xml" ContentType="application/vnd.openxmlformats-officedocument.presentationml.notesSlide+xml"/>
  <Override PartName="/ppt/slides/slide114.xml" ContentType="application/vnd.openxmlformats-officedocument.presentationml.slide+xml"/>
  <Override PartName="/ppt/notesSlides/notesSlide114.xml" ContentType="application/vnd.openxmlformats-officedocument.presentationml.notesSlide+xml"/>
  <Override PartName="/ppt/slides/slide115.xml" ContentType="application/vnd.openxmlformats-officedocument.presentationml.slide+xml"/>
  <Override PartName="/ppt/notesSlides/notesSlide115.xml" ContentType="application/vnd.openxmlformats-officedocument.presentationml.notesSlide+xml"/>
  <Override PartName="/ppt/slides/slide116.xml" ContentType="application/vnd.openxmlformats-officedocument.presentationml.slide+xml"/>
  <Override PartName="/ppt/notesSlides/notesSlide116.xml" ContentType="application/vnd.openxmlformats-officedocument.presentationml.notesSlide+xml"/>
  <Override PartName="/ppt/slides/slide117.xml" ContentType="application/vnd.openxmlformats-officedocument.presentationml.slide+xml"/>
  <Override PartName="/ppt/notesSlides/notesSlide117.xml" ContentType="application/vnd.openxmlformats-officedocument.presentationml.notesSlide+xml"/>
  <Override PartName="/ppt/slides/slide118.xml" ContentType="application/vnd.openxmlformats-officedocument.presentationml.slide+xml"/>
  <Override PartName="/ppt/notesSlides/notesSlide118.xml" ContentType="application/vnd.openxmlformats-officedocument.presentationml.notesSlide+xml"/>
  <Override PartName="/ppt/slides/slide119.xml" ContentType="application/vnd.openxmlformats-officedocument.presentationml.slide+xml"/>
  <Override PartName="/ppt/notesSlides/notesSlide119.xml" ContentType="application/vnd.openxmlformats-officedocument.presentationml.notesSlide+xml"/>
  <Override PartName="/ppt/slides/slide120.xml" ContentType="application/vnd.openxmlformats-officedocument.presentationml.slide+xml"/>
  <Override PartName="/ppt/notesSlides/notesSlide120.xml" ContentType="application/vnd.openxmlformats-officedocument.presentationml.notesSlide+xml"/>
  <Override PartName="/ppt/slides/slide121.xml" ContentType="application/vnd.openxmlformats-officedocument.presentationml.slide+xml"/>
  <Override PartName="/ppt/notesSlides/notesSlide121.xml" ContentType="application/vnd.openxmlformats-officedocument.presentationml.notesSlide+xml"/>
  <Override PartName="/ppt/slides/slide122.xml" ContentType="application/vnd.openxmlformats-officedocument.presentationml.slide+xml"/>
  <Override PartName="/ppt/notesSlides/notesSlide122.xml" ContentType="application/vnd.openxmlformats-officedocument.presentationml.notesSlide+xml"/>
  <Override PartName="/ppt/slides/slide123.xml" ContentType="application/vnd.openxmlformats-officedocument.presentationml.slide+xml"/>
  <Override PartName="/ppt/notesSlides/notesSlide123.xml" ContentType="application/vnd.openxmlformats-officedocument.presentationml.notesSlide+xml"/>
  <Override PartName="/ppt/slides/slide124.xml" ContentType="application/vnd.openxmlformats-officedocument.presentationml.slide+xml"/>
  <Override PartName="/ppt/notesSlides/notesSlide124.xml" ContentType="application/vnd.openxmlformats-officedocument.presentationml.notesSlide+xml"/>
  <Override PartName="/ppt/slides/slide125.xml" ContentType="application/vnd.openxmlformats-officedocument.presentationml.slide+xml"/>
  <Override PartName="/ppt/notesSlides/notesSlide125.xml" ContentType="application/vnd.openxmlformats-officedocument.presentationml.notesSlide+xml"/>
  <Override PartName="/ppt/slides/slide126.xml" ContentType="application/vnd.openxmlformats-officedocument.presentationml.slide+xml"/>
  <Override PartName="/ppt/notesSlides/notesSlide126.xml" ContentType="application/vnd.openxmlformats-officedocument.presentationml.notesSlide+xml"/>
  <Override PartName="/ppt/slides/slide127.xml" ContentType="application/vnd.openxmlformats-officedocument.presentationml.slide+xml"/>
  <Override PartName="/ppt/notesSlides/notesSlide127.xml" ContentType="application/vnd.openxmlformats-officedocument.presentationml.notesSlide+xml"/>
  <Override PartName="/ppt/slides/slide128.xml" ContentType="application/vnd.openxmlformats-officedocument.presentationml.slide+xml"/>
  <Override PartName="/ppt/notesSlides/notesSlide128.xml" ContentType="application/vnd.openxmlformats-officedocument.presentationml.notesSlide+xml"/>
  <Override PartName="/ppt/slides/slide129.xml" ContentType="application/vnd.openxmlformats-officedocument.presentationml.slide+xml"/>
  <Override PartName="/ppt/notesSlides/notesSlide129.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slide" Target="slides/slide117.xml"/>
  <Relationship Id="rId120" Type="http://schemas.openxmlformats.org/officeDocument/2006/relationships/slide" Target="slides/slide118.xml"/>
  <Relationship Id="rId121" Type="http://schemas.openxmlformats.org/officeDocument/2006/relationships/slide" Target="slides/slide119.xml"/>
  <Relationship Id="rId122" Type="http://schemas.openxmlformats.org/officeDocument/2006/relationships/slide" Target="slides/slide120.xml"/>
  <Relationship Id="rId123" Type="http://schemas.openxmlformats.org/officeDocument/2006/relationships/slide" Target="slides/slide121.xml"/>
  <Relationship Id="rId124" Type="http://schemas.openxmlformats.org/officeDocument/2006/relationships/slide" Target="slides/slide122.xml"/>
  <Relationship Id="rId125" Type="http://schemas.openxmlformats.org/officeDocument/2006/relationships/slide" Target="slides/slide123.xml"/>
  <Relationship Id="rId126" Type="http://schemas.openxmlformats.org/officeDocument/2006/relationships/slide" Target="slides/slide124.xml"/>
  <Relationship Id="rId127" Type="http://schemas.openxmlformats.org/officeDocument/2006/relationships/slide" Target="slides/slide125.xml"/>
  <Relationship Id="rId128" Type="http://schemas.openxmlformats.org/officeDocument/2006/relationships/slide" Target="slides/slide126.xml"/>
  <Relationship Id="rId129" Type="http://schemas.openxmlformats.org/officeDocument/2006/relationships/slide" Target="slides/slide127.xml"/>
  <Relationship Id="rId130" Type="http://schemas.openxmlformats.org/officeDocument/2006/relationships/slide" Target="slides/slide128.xml"/>
  <Relationship Id="rId131" Type="http://schemas.openxmlformats.org/officeDocument/2006/relationships/slide" Target="slides/slide129.xml"/>
  <Relationship Id="rId132" Type="http://schemas.openxmlformats.org/officeDocument/2006/relationships/presProps" Target="presProps.xml"/>
  <Relationship Id="rId133" Type="http://schemas.openxmlformats.org/officeDocument/2006/relationships/viewProps" Target="viewProps.xml"/>
  <Relationship Id="rId134"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அதற்கு ஆபிரகாம்: நீ என் குமாரனை மறுபடியும் அங்கே அழைத்துக்கொண்டுபோகாதபடிக்கு எச்சரிக்கையாயிரு.]]></a:t>
            </a:r>
          </a:p>
        </p:txBody>
      </p:sp>
    </p:spTree>
  </p:cSld>
</p:notes>
</file>

<file path=ppt/notesSlides/notesSlide10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அப்பொழுது அந்த மனிதன் வீட்டுக்குப் போனான். லாபான் ஒட்டகங்களின் கட்டவிழ்த்து, ஒட்டகங்களுக்கு வைக்கோலும் தீவனமும் போட்டு, அவனும், அவனோடே வந்தவர்களும் தங்கள் கால்களைக் கழுவிக்கொள்ளத் தண்ணீர் கொடுத்தான்.]]></a:t>
            </a:r>
          </a:p>
        </p:txBody>
      </p:sp>
    </p:spTree>
  </p:cSld>
</p:notes>
</file>

<file path=ppt/notesSlides/notesSlide10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பின்பு, அவனுக்கு முன்பாக போஜனம் வைக்கப்பட்டது. அப்பொழுது அவன்: நான் வந்த காரியத்தைச் சொல்லுமுன்னே புசிக்கமாட்டேன் என்றான். அதற்கு அவன் சொல்லும் என்றான்.]]></a:t>
            </a:r>
          </a:p>
        </p:txBody>
      </p:sp>
    </p:spTree>
  </p:cSld>
</p:notes>
</file>

<file path=ppt/notesSlides/notesSlide10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பின்பு, அவனுக்கு முன்பாக போஜனம் வைக்கப்பட்டது. அப்பொழுது அவன்: நான் வந்த காரியத்தைச் சொல்லுமுன்னே புசிக்கமாட்டேன் என்றான். அதற்கு அவன் சொல்லும் என்றான்.]]></a:t>
            </a:r>
          </a:p>
        </p:txBody>
      </p:sp>
    </p:spTree>
  </p:cSld>
</p:notes>
</file>

<file path=ppt/notesSlides/notesSlide10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அப்பொழுது அவன்: நான் ஆபிரகாமுடைய ஊழியக்காரன்.]]></a:t>
            </a:r>
          </a:p>
        </p:txBody>
      </p:sp>
    </p:spTree>
  </p:cSld>
</p:notes>
</file>

<file path=ppt/notesSlides/notesSlide10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கர்த்தர் என் எஜமானை மிகவும் ஆசீர்வதித்திருக்கிறார், அவர் சீமானாயிருக்கிறார்; கர்த்தர் அவருக்கு ஆடுமாடுகளையும், வெள்ளியையும், பொன்னையும், வேலைக்காரரையும், வேலைக்காரிகளையும், ஒட்டகங்களையும், கழுதைகளையும் கொடுத்திருக்கிறார்.]]></a:t>
            </a:r>
          </a:p>
        </p:txBody>
      </p:sp>
    </p:spTree>
  </p:cSld>
</p:notes>
</file>

<file path=ppt/notesSlides/notesSlide10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கர்த்தர் என் எஜமானை மிகவும் ஆசீர்வதித்திருக்கிறார், அவர் சீமானாயிருக்கிறார்; கர்த்தர் அவருக்கு ஆடுமாடுகளையும், வெள்ளியையும், பொன்னையும், வேலைக்காரரையும், வேலைக்காரிகளையும், ஒட்டகங்களையும், கழுதைகளையும் கொடுத்திருக்கிறார்.]]></a:t>
            </a:r>
          </a:p>
        </p:txBody>
      </p:sp>
    </p:spTree>
  </p:cSld>
</p:notes>
</file>

<file path=ppt/notesSlides/notesSlide10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என் எஜமானுடைய மனைவியாகிய சாராள் முதிர்வயதானபோது, என் எஜமானுக்கு ஒரு குமாரனைப் பெற்றாள்; அவர் தமக்கு உண்டான யாவையும் அவனுக்குக் கொடுத்திருக்கிறார்.]]></a:t>
            </a:r>
          </a:p>
        </p:txBody>
      </p:sp>
    </p:spTree>
  </p:cSld>
</p:notes>
</file>

<file path=ppt/notesSlides/notesSlide10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என் எஜமானுடைய மனைவியாகிய சாராள் முதிர்வயதானபோது, என் எஜமானுக்கு ஒரு குமாரனைப் பெற்றாள்; அவர் தமக்கு உண்டான யாவையும் அவனுக்குக் கொடுத்திருக்கிறார்.]]></a:t>
            </a:r>
          </a:p>
        </p:txBody>
      </p:sp>
    </p:spTree>
  </p:cSld>
</p:notes>
</file>

<file path=ppt/notesSlides/notesSlide10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என் எஜமான் என்னை நோக்கி: நான் குடியிருக்கிற கானான் தேசத்தாருடைய குமாரத்திகளில் நீ என் குமாரனுக்குப் பெண் கொள்ளாமல்,]]></a:t>
            </a:r>
          </a:p>
        </p:txBody>
      </p:sp>
    </p:spTree>
  </p:cSld>
</p:notes>
</file>

<file path=ppt/notesSlides/notesSlide10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என் எஜமான் என்னை நோக்கி: நான் குடியிருக்கிற கானான் தேசத்தாருடைய குமாரத்திகளில் நீ என் குமாரனுக்குப் பெண் கொள்ளாமல்,]]></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என்னை என் தகப்பனுடைய வீட்டிலும் என் இனத்தார் இருக்கிற தேசத்திலுமிருந்து அழைத்து வந்தவரும், உன் சந்ததிக்கு இந்த தேசத்தைத் தருவேன் என்று எனக்குச் சொல்லி ஆணையிட்டவருமான வானத்துக்குத் தேவனாகிய கர்த்தர், நீ அங்கேயிருந்து என் குமாரனுக்கு ஒரு பெண்ணைக் கொண்டுவரும்படிக்கு, தம்முடைய தூதனை உனக்கு முன்பாக அனுப்புவார்.]]></a:t>
            </a:r>
          </a:p>
        </p:txBody>
      </p:sp>
    </p:spTree>
  </p:cSld>
</p:notes>
</file>

<file path=ppt/notesSlides/notesSlide1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நீ என் தகப்பன் வீட்டுக்கும், என் இனத்தாரிடத்துக்கும் போய், என் குமாரனுக்குப் பெண்கொள்ளவேண்டும் என்று ஆணையிட்டுக்கொடுக்கும்படி சொன்னார்.]]></a:t>
            </a:r>
          </a:p>
        </p:txBody>
      </p:sp>
    </p:spTree>
  </p:cSld>
</p:notes>
</file>

<file path=ppt/notesSlides/notesSlide1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நீ என் தகப்பன் வீட்டுக்கும், என் இனத்தாரிடத்துக்கும் போய், என் குமாரனுக்குப் பெண்கொள்ளவேண்டும் என்று ஆணையிட்டுக்கொடுக்கும்படி சொன்னார்.]]></a:t>
            </a:r>
          </a:p>
        </p:txBody>
      </p:sp>
    </p:spTree>
  </p:cSld>
</p:notes>
</file>

<file path=ppt/notesSlides/notesSlide1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அப்பொழுது நான் என் எஜமானை நோக்கி: ஒருவேளை அந்தப் பெண் என்பின்னே வராதேபோனாலோ என்று கேட்டதற்கு,]]></a:t>
            </a:r>
          </a:p>
        </p:txBody>
      </p:sp>
    </p:spTree>
  </p:cSld>
</p:notes>
</file>

<file path=ppt/notesSlides/notesSlide1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அவர்: நான் வழிபடும் கர்த்தர் உன்னோடே தம்முடைய தூதனை அனுப்பி, உன் பிரயாணத்தை வாய்க்கப்பண்ணுவார்; என் இனத்தாரிடத்திலும், என் தகப்பன் வீட்டிலும் நீ என் குமாரனுக்குப் பெண்கொள்வாய்.]]></a:t>
            </a:r>
          </a:p>
        </p:txBody>
      </p:sp>
    </p:spTree>
  </p:cSld>
</p:notes>
</file>

<file path=ppt/notesSlides/notesSlide1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அவர்: நான் வழிபடும் கர்த்தர் உன்னோடே தம்முடைய தூதனை அனுப்பி, உன் பிரயாணத்தை வாய்க்கப்பண்ணுவார்; என் இனத்தாரிடத்திலும், என் தகப்பன் வீட்டிலும் நீ என் குமாரனுக்குப் பெண்கொள்வாய்.]]></a:t>
            </a:r>
          </a:p>
        </p:txBody>
      </p:sp>
    </p:spTree>
  </p:cSld>
</p:notes>
</file>

<file path=ppt/notesSlides/notesSlide1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அவர்: நான் வழிபடும் கர்த்தர் உன்னோடே தம்முடைய தூதனை அனுப்பி, உன் பிரயாணத்தை வாய்க்கப்பண்ணுவார்; என் இனத்தாரிடத்திலும், என் தகப்பன் வீட்டிலும் நீ என் குமாரனுக்குப் பெண்கொள்வாய்.]]></a:t>
            </a:r>
          </a:p>
        </p:txBody>
      </p:sp>
    </p:spTree>
  </p:cSld>
</p:notes>
</file>

<file path=ppt/notesSlides/notesSlide1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0. ரெபெக்காளை வாழ்த்தி: எங்கள் சகோதரியே, நீ கோடாகோடியாய்ப் பெருகுவாயாக; உன் சந்ததியார் தங்கள் பகைஞருடைய வாசல்களைச் சுதந்தரித்துக்கொள்வார்களாக என்று ஆசீர்வதித்தார்கள்.]]></a:t>
            </a:r>
          </a:p>
        </p:txBody>
      </p:sp>
    </p:spTree>
  </p:cSld>
</p:notes>
</file>

<file path=ppt/notesSlides/notesSlide1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0. ரெபெக்காளை வாழ்த்தி: எங்கள் சகோதரியே, நீ கோடாகோடியாய்ப் பெருகுவாயாக; உன் சந்ததியார் தங்கள் பகைஞருடைய வாசல்களைச் சுதந்தரித்துக்கொள்வார்களாக என்று ஆசீர்வதித்தார்கள்.]]></a:t>
            </a:r>
          </a:p>
        </p:txBody>
      </p:sp>
    </p:spTree>
  </p:cSld>
</p:notes>
</file>

<file path=ppt/notesSlides/notesSlide1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1. அப்பொழுது ரெபெக்காளும் அவள் வேலைக்காரிகளும் எழுந்து ஒட்டகங்களின்மேல் ஏறி, அந்த மனிதனோடேகூடப் போனார்கள். ஊழியக்காரன் ரெபெக்காளை அழைத்துக்கொண்டுபோனான்.]]></a:t>
            </a:r>
          </a:p>
        </p:txBody>
      </p:sp>
    </p:spTree>
  </p:cSld>
</p:notes>
</file>

<file path=ppt/notesSlides/notesSlide1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1. அப்பொழுது ரெபெக்காளும் அவள் வேலைக்காரிகளும் எழுந்து ஒட்டகங்களின்மேல் ஏறி, அந்த மனிதனோடேகூடப் போனார்கள். ஊழியக்காரன் ரெபெக்காளை அழைத்துக்கொண்டுபோனான்.]]></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என்னை என் தகப்பனுடைய வீட்டிலும் என் இனத்தார் இருக்கிற தேசத்திலுமிருந்து அழைத்து வந்தவரும், உன் சந்ததிக்கு இந்த தேசத்தைத் தருவேன் என்று எனக்குச் சொல்லி ஆணையிட்டவருமான வானத்துக்குத் தேவனாகிய கர்த்தர், நீ அங்கேயிருந்து என் குமாரனுக்கு ஒரு பெண்ணைக் கொண்டுவரும்படிக்கு, தம்முடைய தூதனை உனக்கு முன்பாக அனுப்புவார்.]]></a:t>
            </a:r>
          </a:p>
        </p:txBody>
      </p:sp>
    </p:spTree>
  </p:cSld>
</p:notes>
</file>

<file path=ppt/notesSlides/notesSlide1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2. ஈசாக்கு தென்தேசத்தில் குடியிருந்தான். அப்பொழுது அவன்: லகாய்ரோயீ என்னப்பட்ட துரவின் வழியாய்ப் புறப்பட்டுவந்தான்.]]></a:t>
            </a:r>
          </a:p>
        </p:txBody>
      </p:sp>
    </p:spTree>
  </p:cSld>
</p:notes>
</file>

<file path=ppt/notesSlides/notesSlide1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3. ஈசாக்கு சாயங்காலவேளையிலே தியானம்பண்ண வெளியிலே போயிருந்து, தன் கண்களை ஏறெடுத்துப் பார்த்தபோது, ஒட்டகங்கள் வரக்கண்டான்.]]></a:t>
            </a:r>
          </a:p>
        </p:txBody>
      </p:sp>
    </p:spTree>
  </p:cSld>
</p:notes>
</file>

<file path=ppt/notesSlides/notesSlide1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3. ஈசாக்கு சாயங்காலவேளையிலே தியானம்பண்ண வெளியிலே போயிருந்து, தன் கண்களை ஏறெடுத்துப் பார்த்தபோது, ஒட்டகங்கள் வரக்கண்டான்.]]></a:t>
            </a:r>
          </a:p>
        </p:txBody>
      </p:sp>
    </p:spTree>
  </p:cSld>
</p:notes>
</file>

<file path=ppt/notesSlides/notesSlide1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4. ரெபெக்காளும் தன் கண்களை ஏறெடுத்து ஈசாக்கைக் கண்டபோது,]]></a:t>
            </a:r>
          </a:p>
        </p:txBody>
      </p:sp>
    </p:spTree>
  </p:cSld>
</p:notes>
</file>

<file path=ppt/notesSlides/notesSlide1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5. ஊழியக்காரனை நோக்கி: அங்கே நமக்கு எதிராக நடந்து வருகிற அந்த மனிதன் யார் என்று கேட்டாள். அவர்தான் என் எஜமான் என்று ஊழியக்காரன் சொன்னான். அப்பொழுது அவள் ஒட்டகத்தை விட்டிறங்கி முக்காடிட்டுக்கொண்டாள்.]]></a:t>
            </a:r>
          </a:p>
        </p:txBody>
      </p:sp>
    </p:spTree>
  </p:cSld>
</p:notes>
</file>

<file path=ppt/notesSlides/notesSlide1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5. ஊழியக்காரனை நோக்கி: அங்கே நமக்கு எதிராக நடந்து வருகிற அந்த மனிதன் யார் என்று கேட்டாள். அவர்தான் என் எஜமான் என்று ஊழியக்காரன் சொன்னான். அப்பொழுது அவள் ஒட்டகத்தை விட்டிறங்கி முக்காடிட்டுக்கொண்டாள்.]]></a:t>
            </a:r>
          </a:p>
        </p:txBody>
      </p:sp>
    </p:spTree>
  </p:cSld>
</p:notes>
</file>

<file path=ppt/notesSlides/notesSlide1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6. ஊழியக்காரன் தான் செய்த சகல காரியங்களையும் ஈசாக்குக்கு விவரித்துச் சொன்னான்.]]></a:t>
            </a:r>
          </a:p>
        </p:txBody>
      </p:sp>
    </p:spTree>
  </p:cSld>
</p:notes>
</file>

<file path=ppt/notesSlides/notesSlide1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7. அப்பொழுது ஈசாக்கு ரெபெக்காளைத் தன் தாய் சாராளுடைய கூடாரத்துக்கு அழைத்துக்கொண்டுபோய், அவளைத் தனக்கு மனைவியாக்கிக்கொண்டு, அவளை நேசித்தான். ஈசாக்கு தன் தாய்க்காகக் கொண்டிருந்த துக்கம் நீங்கி ஆறுதலடைந்தான்.]]></a:t>
            </a:r>
          </a:p>
        </p:txBody>
      </p:sp>
    </p:spTree>
  </p:cSld>
</p:notes>
</file>

<file path=ppt/notesSlides/notesSlide1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7. அப்பொழுது ஈசாக்கு ரெபெக்காளைத் தன் தாய் சாராளுடைய கூடாரத்துக்கு அழைத்துக்கொண்டுபோய், அவளைத் தனக்கு மனைவியாக்கிக்கொண்டு, அவளை நேசித்தான். ஈசாக்கு தன் தாய்க்காகக் கொண்டிருந்த துக்கம் நீங்கி ஆறுதலடைந்தான்.]]></a:t>
            </a:r>
          </a:p>
        </p:txBody>
      </p:sp>
    </p:spTree>
  </p:cSld>
</p:notes>
</file>

<file path=ppt/notesSlides/notesSlide1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7. அப்பொழுது ஈசாக்கு ரெபெக்காளைத் தன் தாய் சாராளுடைய கூடாரத்துக்கு அழைத்துக்கொண்டுபோய், அவளைத் தனக்கு மனைவியாக்கிக்கொண்டு, அவளை நேசித்தான். ஈசாக்கு தன் தாய்க்காகக் கொண்டிருந்த துக்கம் நீங்கி ஆறுதலடைந்தான்.]]></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என்னை என் தகப்பனுடைய வீட்டிலும் என் இனத்தார் இருக்கிற தேசத்திலுமிருந்து அழைத்து வந்தவரும், உன் சந்ததிக்கு இந்த தேசத்தைத் தருவேன் என்று எனக்குச் சொல்லி ஆணையிட்டவருமான வானத்துக்குத் தேவனாகிய கர்த்தர், நீ அங்கேயிருந்து என் குமாரனுக்கு ஒரு பெண்ணைக் கொண்டுவரும்படிக்கு, தம்முடைய தூதனை உனக்கு முன்பாக அனுப்புவார்.]]></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பெண் உன் பின்னே வர மனதில்லாதிருந்தாளேயாகில், அப்பொழுது நீ இந்த என் ஆணைக்கு நீங்கலாயிருப்பாய்; அங்கேமாத்திரம் என் குமாரனை மறுபடியும் அழைத்துக்கொண்டு போகவேண்டாம் என்றான்.]]></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பெண் உன் பின்னே வர மனதில்லாதிருந்தாளேயாகில், அப்பொழுது நீ இந்த என் ஆணைக்கு நீங்கலாயிருப்பாய்; அங்கேமாத்திரம் என் குமாரனை மறுபடியும் அழைத்துக்கொண்டு போகவேண்டாம் என்றான்.]]></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அப்பொழுது அந்த ஊழியக்காரன் தன் கையைத் தன் எஜமானாகிய ஆபிரகாமின் தொடையின்கீழ் வைத்து, இந்தக் காரியத்தைக்குறித்து அவனுக்கு ஆணையிட்டுக்கொடுத்தான்.]]></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அப்பொழுது அந்த ஊழியக்காரன் தன் கையைத் தன் எஜமானாகிய ஆபிரகாமின் தொடையின்கீழ் வைத்து, இந்தக் காரியத்தைக்குறித்து அவனுக்கு ஆணையிட்டுக்கொடுத்தான்.]]></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பின்பு அந்த ஊழியக்காரன் தன் எஜமானுடைய ஒட்டகங்களில் பத்து ஒட்டகங்களைத் தன்னுடனே கொண்டுபோனான்; தன் எஜமானுடைய சகலவித உச்சிதமான பொருள்களும் அவன் கையில் இருந்தன; அவன் எழுந்து புறப்பட்டுப்போய், மெசொப்பொத்தாமியாவிலே நாகோருடைய ஊரில் சேர்ந்து,]]></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பின்பு அந்த ஊழியக்காரன் தன் எஜமானுடைய ஒட்டகங்களில் பத்து ஒட்டகங்களைத் தன்னுடனே கொண்டுபோனான்; தன் எஜமானுடைய சகலவித உச்சிதமான பொருள்களும் அவன் கையில் இருந்தன; அவன் எழுந்து புறப்பட்டுப்போய், மெசொப்பொத்தாமியாவிலே நாகோருடைய ஊரில் சேர்ந்து,]]></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அப்பொழுது ஆபிரகாம் தன் வீட்டிலுள்ளவர்களில் வயதில் மூத்தவனும், தனக்கு உண்டான எல்லாவற்றிற்கும் அதிகாரியுமாகிய தன் ஊழியக்காரனை நோக்கி:]]></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ஊருக்குப் புறம்பே ஒரு தண்ணீர்த் துரவண்டையிலே, தண்ணீர் மொள்ள ஸ்திரீகள் புறப்படுகிற சாயங்கால வேளையிலே, ஒட்டகங்களை மடக்கி, தனக்குள்ளே சொல்லிக்கொண்டது என்னவென்றால்:]]></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ஊருக்குப் புறம்பே ஒரு தண்ணீர்த் துரவண்டையிலே, தண்ணீர் மொள்ள ஸ்திரீகள் புறப்படுகிற சாயங்கால வேளையிலே, ஒட்டகங்களை மடக்கி, தனக்குள்ளே சொல்லிக்கொண்டது என்னவென்றால்:]]></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நீ என் இனத்தாரிடத்துக்குப் போனால், என் ஆணைக்கு நீங்கலாயிருப்பாய்; அவர்கள் உனக்குப் பெண்கொடாமற்போனாலும், நீ என் ஆணைக்கு நீங்கலாயிருப்பாய் என்றார்.]]></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நீ என் இனத்தாரிடத்துக்குப் போனால், என் ஆணைக்கு நீங்கலாயிருப்பாய்; அவர்கள் உனக்குப் பெண்கொடாமற்போனாலும், நீ என் ஆணைக்கு நீங்கலாயிருப்பாய் என்றார்.]]></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என் எஜமானாகிய ஆபிரகாமுக்கு தேவனாயிருக்கிற கர்த்தாவே, இன்றைக்கு நீர் எனக்குக் காரியம் சித்திக்கப்பண்ணி, என் எஜமானாகிய ஆபிரகாமுக்குத் தயவு செய்தருளும்.]]></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என் எஜமானாகிய ஆபிரகாமுக்கு தேவனாயிருக்கிற கர்த்தாவே, இன்றைக்கு நீர் எனக்குக் காரியம் சித்திக்கப்பண்ணி, என் எஜமானாகிய ஆபிரகாமுக்குத் தயவு செய்தருளும்.]]></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அப்படியே நான் இன்று துரவண்டையிலே வந்து: என் எஜமானாகிய ஆபிரகாமின் தேவனாகிய கர்த்தரே, என் பிரயாணத்தை நீர் இப்பொழுது வாய்க்கப்பண்ணுவீரானால்,]]></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அப்படியே நான் இன்று துரவண்டையிலே வந்து: என் எஜமானாகிய ஆபிரகாமின் தேவனாகிய கர்த்தரே, என் பிரயாணத்தை நீர் இப்பொழுது வாய்க்கப்பண்ணுவீரானால்,]]></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இதோ, நான் இந்தத் தண்ணீர்த் துரவண்டையிலே நிற்கிறேன், இந்த ஊராருடைய பெண்கள் தண்ணீர் மொள்ளப் புறப்பட்டு வருவார்களே.]]></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இதோ, நான் தண்ணீர்த் துரவண்டையிலே நிற்கிறேன், தண்ணீர் மொள்ள வரப்போகிற கன்னிகையை நான் நோக்கி: உன் குடத்திலிருக்கிற தண்ணீரில் கொஞ்சம் எனக்குக் குடிக்கத் தரவேண்டும் என்று கேட்கும்போது:]]></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அப்பொழுது ஆபிரகாம் தன் வீட்டிலுள்ளவர்களில் வயதில் மூத்தவனும், தனக்கு உண்டான எல்லாவற்றிற்கும் அதிகாரியுமாகிய தன் ஊழியக்காரனை நோக்கி:]]></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இதோ, நான் தண்ணீர்த் துரவண்டையிலே நிற்கிறேன், தண்ணீர் மொள்ள வரப்போகிற கன்னிகையை நான் நோக்கி: உன் குடத்திலிருக்கிற தண்ணீரில் கொஞ்சம் எனக்குக் குடிக்கத் தரவேண்டும் என்று கேட்கும்போது:]]></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நான் குடிக்க உன் குடத்தைச் சாய்க்கவேண்டும் என்று நான் சொல்லும்போது: குடி என்றும், உன் ஒட்டகங்களும் குடிக்கும்படி வார்ப்பேன் என்றும் சொல்லும் பெண் எவளோ, அவளே நீர் உம்முடைய ஊழியக்காரனாகிய ஈசாக்குக்கு நியமித்தவளாயிருக்கவும், என் எஜமானுக்கு அநுக்கிரகம் செய்தீர் என்று நான் அதினாலே அறியவும் செய்தருளும் என்றான்.]]></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நான் குடிக்க உன் குடத்தைச் சாய்க்கவேண்டும் என்று நான் சொல்லும்போது: குடி என்றும், உன் ஒட்டகங்களும் குடிக்கும்படி வார்ப்பேன் என்றும் சொல்லும் பெண் எவளோ, அவளே நீர் உம்முடைய ஊழியக்காரனாகிய ஈசாக்குக்கு நியமித்தவளாயிருக்கவும், என் எஜமானுக்கு அநுக்கிரகம் செய்தீர் என்று நான் அதினாலே அறியவும் செய்தருளும் என்றான்.]]></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நான் குடிக்க உன் குடத்தைச் சாய்க்கவேண்டும் என்று நான் சொல்லும்போது: குடி என்றும், உன் ஒட்டகங்களும் குடிக்கும்படி வார்ப்பேன் என்றும் சொல்லும் பெண் எவளோ, அவளே நீர் உம்முடைய ஊழியக்காரனாகிய ஈசாக்குக்கு நியமித்தவளாயிருக்கவும், என் எஜமானுக்கு அநுக்கிரகம் செய்தீர் என்று நான் அதினாலே அறியவும் செய்தருளும் என்றான்.]]></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நீ குடி என்றும், உன் ஒட்டகங்களுக்கும் மொண்டு வார்ப்பேன் என்றும் சொல்லும் பெண்ணே கர்த்தர் என் எஜமானுடைய குமாரனுக்கு நியமித்த ஸ்திரீயாகவேண்டும் என்றேன்.]]></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நீ குடி என்றும், உன் ஒட்டகங்களுக்கும் மொண்டு வார்ப்பேன் என்றும் சொல்லும் பெண்ணே கர்த்தர் என் எஜமானுடைய குமாரனுக்கு நியமித்த ஸ்திரீயாகவேண்டும் என்றேன்.]]></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அவன் இப்படிச் சொல்லி முடிக்கும் முன்னே, இதோ, ஆபிரகாமுடைய சகோதரனாகிய நாகோரின் மனைவி மில்க்காளுடைய குமாரனாயிருக்கிற பெத்துவேலுக்குப் பிறந்த ரெபெக்காள் குடத்தைத் தோள்மேல் வைத்துக்கொண்டு புறப்பட்டு வந்தாள்.]]></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அவன் இப்படிச் சொல்லி முடிக்கும் முன்னே, இதோ, ஆபிரகாமுடைய சகோதரனாகிய நாகோரின் மனைவி மில்க்காளுடைய குமாரனாயிருக்கிற பெத்துவேலுக்குப் பிறந்த ரெபெக்காள் குடத்தைத் தோள்மேல் வைத்துக்கொண்டு புறப்பட்டு வந்தாள்.]]></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அவன் இப்படிச் சொல்லி முடிக்கும் முன்னே, இதோ, ஆபிரகாமுடைய சகோதரனாகிய நாகோரின் மனைவி மில்க்காளுடைய குமாரனாயிருக்கிற பெத்துவேலுக்குப் பிறந்த ரெபெக்காள் குடத்தைத் தோள்மேல் வைத்துக்கொண்டு புறப்பட்டு வந்தாள்.]]></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நான் இதை என் இருதயத்தில் சொல்லி முடிக்குமுன்னே, இதோ, ரெபெக்காள் தன் குடத்தைத் தோள்மேல் வைத்துக்கொண்டு புறப்பட்டுவந்து, துரவில் இறங்கிப்போய்த் தண்ணீர் மொண்டாள். அப்பொழுது நான்: எனக்குக் குடிக்கத் தரவேண்டும் என்றேன்.]]></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நான் குடியிருக்கிற கானானியருடைய குமாரத்திகளில் நீ என் குமாரனுக்குப் பெண்கொள்ளாமல்;]]></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நான் இதை என் இருதயத்தில் சொல்லி முடிக்குமுன்னே, இதோ, ரெபெக்காள் தன் குடத்தைத் தோள்மேல் வைத்துக்கொண்டு புறப்பட்டுவந்து, துரவில் இறங்கிப்போய்த் தண்ணீர் மொண்டாள். அப்பொழுது நான்: எனக்குக் குடிக்கத் தரவேண்டும் என்றேன்.]]></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நான் இதை என் இருதயத்தில் சொல்லி முடிக்குமுன்னே, இதோ, ரெபெக்காள் தன் குடத்தைத் தோள்மேல் வைத்துக்கொண்டு புறப்பட்டுவந்து, துரவில் இறங்கிப்போய்த் தண்ணீர் மொண்டாள். அப்பொழுது நான்: எனக்குக் குடிக்கத் தரவேண்டும் என்றேன்.]]></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அந்தப் பெண் மகா ரூபவதியும், புருஷனை அறியாத கன்னிகையுமாய் இருந்தாள்; அவள் துரவில் இறங்கி, தன் குடத்தை நிரப்பிக்கொண்டு ஏறிவந்தாள்.]]></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அந்தப் பெண் மகா ரூபவதியும், புருஷனை அறியாத கன்னிகையுமாய் இருந்தாள்; அவள் துரவில் இறங்கி, தன் குடத்தை நிரப்பிக்கொண்டு ஏறிவந்தாள்.]]></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அவள் சீக்கிரமாய்த் தன் தோள்மேலிருந்த குடத்தை இறக்கி, குடியும், உம்முடைய ஒட்டகங்களுக்கும் வார்ப்பேன் என்றாள். நான் குடித்தேன்; ஒட்டகங்களுக்கும் வார்த்தாள்.]]></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அவள் சீக்கிரமாய்த் தன் தோள்மேலிருந்த குடத்தை இறக்கி, குடியும், உம்முடைய ஒட்டகங்களுக்கும் வார்ப்பேன் என்றாள். நான் குடித்தேன்; ஒட்டகங்களுக்கும் வார்த்தாள்.]]></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அப்பொழுது: நீ யாருடைய மகள் என்று அவளைக் கேட்டேன்; அதற்கு அவள்: நான் மில்க்காள் நாகோருக்குப் பெற்ற குமாரனாகிய பெத்துவேலின் மகள் என்றாள்; அப்பொழுது அவளுக்குக் காதணியையும், அவள் கைகளிலே கடகங்களையும் போட்டு;]]></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அப்பொழுது: நீ யாருடைய மகள் என்று அவளைக் கேட்டேன்; அதற்கு அவள்: நான் மில்க்காள் நாகோருக்குப் பெற்ற குமாரனாகிய பெத்துவேலின் மகள் என்றாள்; அப்பொழுது அவளுக்குக் காதணியையும், அவள் கைகளிலே கடகங்களையும் போட்டு;]]></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தலைகுனிந்து, கர்த்தரைப் பணிந்துகொண்டு, நான் என் எஜமானுடைய சகோதரன் குமாரத்தியை அவர் குமாரனுக்குக் கொள்ள என்னை நேர்வழியாய் நடத்திவந்த என் எஜமானாகிய ஆபிரகாமின் தேவனாயிருக்கிற கர்த்தரை ஸ்தோத்திரித்தேன்.]]></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தலைகுனிந்து, கர்த்தரைப் பணிந்துகொண்டு, நான் என் எஜமானுடைய சகோதரன் குமாரத்தியை அவர் குமாரனுக்குக் கொள்ள என்னை நேர்வழியாய் நடத்திவந்த என் எஜமானாகிய ஆபிரகாமின் தேவனாயிருக்கிற கர்த்தரை ஸ்தோத்திரித்தேன்.]]></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நான் குடியிருக்கிற கானானியருடைய குமாரத்திகளில் நீ என் குமாரனுக்குப் பெண்கொள்ளாமல்;]]></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தலைகுனிந்து, கர்த்தரைப் பணிந்துகொண்டு, நான் என் எஜமானுடைய சகோதரன் குமாரத்தியை அவர் குமாரனுக்குக் கொள்ள என்னை நேர்வழியாய் நடத்திவந்த என் எஜமானாகிய ஆபிரகாமின் தேவனாயிருக்கிற கர்த்தரை ஸ்தோத்திரித்தேன்.]]></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இப்பொழுதும் நீங்களும் என் எஜமானுக்குத் தயையும் உண்மையும் உடையவர்களாய் நடக்க மனதுள்ளவர்களானால், எனக்குச் சொல்லுங்கள்; இல்லையென்றால் அதையும் எனக்குச் சொல்லுங்கள், அப்பொழுது நான் வலது புறத்தையாகிலும் இடதுபுறத்தையாகிலும் நோக்கிப் போவேன் என்றான்.]]></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இப்பொழுதும் நீங்களும் என் எஜமானுக்குத் தயையும் உண்மையும் உடையவர்களாய் நடக்க மனதுள்ளவர்களானால், எனக்குச் சொல்லுங்கள்; இல்லையென்றால் அதையும் எனக்குச் சொல்லுங்கள், அப்பொழுது நான் வலது புறத்தையாகிலும் இடதுபுறத்தையாகிலும் நோக்கிப் போவேன் என்றான்.]]></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அப்பொழுது லாபானும் பெத்துவேலும் பிரதியுத்தரமாக: இந்தக்காரியம் கர்த்தரால் வந்தது, உமக்கு நாங்கள் நலம் பொலம் ஒன்றும் சொல்லக் கூடாது.]]></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அப்பொழுது லாபானும் பெத்துவேலும் பிரதியுத்தரமாக: இந்தக்காரியம் கர்த்தரால் வந்தது, உமக்கு நாங்கள் நலம் பொலம் ஒன்றும் சொல்லக் கூடாது.]]></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இதோ, ரெபெக்காள் உமக்கு முன்பாக இருக்கிறாள்; கர்த்தர் சொன்னபடியே அவள் உமது எஜமானுடைய குமாரனுக்கு மனைவியாகும்படிக்கு, அவளை அழைத்துக்கொண்டுபோம் என்றார்கள்.]]></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இதோ, ரெபெக்காள் உமக்கு முன்பாக இருக்கிறாள்; கர்த்தர் சொன்னபடியே அவள் உமது எஜமானுடைய குமாரனுக்கு மனைவியாகும்படிக்கு, அவளை அழைத்துக்கொண்டுபோம் என்றார்கள்.]]></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ஆபிரகாமின் ஊழியக்காரன் அவர்கள் வார்த்தைகளைக் கேட்டபோது, தரைமட்டும் குனிந்து, கர்த்தரைப் பணிந்துகொண்டான்.]]></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3. பின்பு அந்த ஊழியக்காரன் வெள்ளியுடைமைகளையும், பொன்னுடைமைகளையும், வஸ்திரங்களையும் எடுத்து, ரெபெக்காளுக்குக் கொடுத்ததுமன்றி, அவளுடைய சகோதரனுக்கும் தாய்க்கும் சில உச்சிதங்களையும் கொடுத்தான்.]]></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3. பின்பு அந்த ஊழியக்காரன் வெள்ளியுடைமைகளையும், பொன்னுடைமைகளையும், வஸ்திரங்களையும் எடுத்து, ரெபெக்காளுக்குக் கொடுத்ததுமன்றி, அவளுடைய சகோதரனுக்கும் தாய்க்கும் சில உச்சிதங்களையும் கொடுத்தான்.]]></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நீ என் தேசத்துக்கும் என் இனத்தாரிடத்துக்கும் போய், என் குமாரனாகிய ஈசாக்குக்குப் பெண்கொள்வேன் என்று, வானத்துக்குத் தேவனும் பூமிக்குத் தேவனுமாகிய கர்த்தர்பேரில் எனக்கு ஆணையிட்டுக்கொடுக்கும்படிக்கு, நீ உன் கையை என் தொடையின் கீழ் வை என்றான்.]]></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பின்பு அவனும் அவனோடிருந்த மனிதரும் புசித்துக் குடித்து, இராத்தங்கினார்கள்; காலையிலே எழுந்திருந்து, அவன்: என் எஜமானிடத்துக்கு என்னை அனுப்பிவிடுங்கள் என்றான்.]]></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பின்பு அவனும் அவனோடிருந்த மனிதரும் புசித்துக் குடித்து, இராத்தங்கினார்கள்; காலையிலே எழுந்திருந்து, அவன்: என் எஜமானிடத்துக்கு என்னை அனுப்பிவிடுங்கள் என்றான்.]]></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5. அப்பொழுது அவள் சகோதரனும் அவள் தாயும், பத்து நாளாகிலும் பெண் எங்களோடிருக்கட்டும், பிற்பாடு போகலாம் என்றார்கள்.]]></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5. அப்பொழுது அவள் சகோதரனும் அவள் தாயும், பத்து நாளாகிலும் பெண் எங்களோடிருக்கட்டும், பிற்பாடு போகலாம் என்றார்கள்.]]></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6. அதற்கு அவன்: கர்த்தர் என் பிரயாணத்தை வாய்க்கப்பண்ணியிருக்க, நீங்கள் எனக்குத் தடைசெய்யாதிருங்கள்; நான் என் எஜமானிடத்துக்குப் போக என்னை அனுப்பிவிடவேண்டும் என்றான்.]]></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6. அதற்கு அவன்: கர்த்தர் என் பிரயாணத்தை வாய்க்கப்பண்ணியிருக்க, நீங்கள் எனக்குத் தடைசெய்யாதிருங்கள்; நான் என் எஜமானிடத்துக்குப் போக என்னை அனுப்பிவிடவேண்டும் என்றான்.]]></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7. அப்பொழுது அவர்கள்: பெண்ணை அழைத்து, அவள் வாய்ப்பிறப்பைக் கேட்போம் என்று சொல்லி,]]></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8. ரெபெக்காளை அழைத்து: நீ இந்த மனிதனோடேகூடப் போகிறாயா என்று கேட்டார்கள். அவள்: போகிறேன் என்றாள்.]]></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8. ரெபெக்காளை அழைத்து: நீ இந்த மனிதனோடேகூடப் போகிறாயா என்று கேட்டார்கள். அவள்: போகிறேன் என்றாள்.]]></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ஆபிரகாம் வயது சென்று முதிர்ந்தவனானான். கர்த்தர் ஆபிரகாமைச் சகல காரியங்களிலும் ஆசீர்வதித்து வந்தார்.]]></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நீ என் தேசத்துக்கும் என் இனத்தாரிடத்துக்கும் போய், என் குமாரனாகிய ஈசாக்குக்குப் பெண்கொள்வேன் என்று, வானத்துக்குத் தேவனும் பூமிக்குத் தேவனுமாகிய கர்த்தர்பேரில் எனக்கு ஆணையிட்டுக்கொடுக்கும்படிக்கு, நீ உன் கையை என் தொடையின் கீழ் வை என்றான்.]]></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அப்பொழுது அந்த ஊழியக்காரன், அவளுக்கு எதிர்கொண்டோடி: உன் குடத்திலிருக்கிற தண்ணீரில் கொஞ்சம் குடிக்கத் தரவேண்டும் என்றான்.]]></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அப்பொழுது அந்த ஊழியக்காரன், அவளுக்கு எதிர்கொண்டோடி: உன் குடத்திலிருக்கிற தண்ணீரில் கொஞ்சம் குடிக்கத் தரவேண்டும் என்றான்.]]></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அதற்கு அவள்: குடியும் என் ஆண்டவனே என்று சீக்கிரமாய்க் குடத்தைத் தன் கையில் இறக்கிக் கொண்டு, அவனுக்குக் குடிக்கக் கொடுத்தாள்.]]></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அதற்கு அவள்: குடியும் என் ஆண்டவனே என்று சீக்கிரமாய்க் குடத்தைத் தன் கையில் இறக்கிக் கொண்டு, அவனுக்குக் குடிக்கக் கொடுத்தாள்.]]></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கொடுத்தபின், உம்முடைய ஒட்டகங்களும் குடித்துத் தீருமட்டும் அவைகளுக்கும் மொண்டு வார்ப்பேன் என்று சொல்லி;]]></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கொடுத்தபின், உம்முடைய ஒட்டகங்களும் குடித்துத் தீருமட்டும் அவைகளுக்கும் மொண்டு வார்ப்பேன் என்று சொல்லி;]]></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சீக்கிரமாய்த் தன் குடத்துத் தண்ணீரைத் தொட்டியிலே ஊற்றிவிட்டு, இன்னும் மொண்டுவரத் துரவண்டையில் ஓடி, அவனுடைய ஒட்டகங்களுக்கெல்லாம் மொண்டு வார்த்தாள்.]]></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சீக்கிரமாய்த் தன் குடத்துத் தண்ணீரைத் தொட்டியிலே ஊற்றிவிட்டு, இன்னும் மொண்டுவரத் துரவண்டையில் ஓடி, அவனுடைய ஒட்டகங்களுக்கெல்லாம் மொண்டு வார்த்தாள்.]]></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அந்த மனிதன் அவளைக்குறித்து ஆச்சரியப்பட்டு, கர்த்தர் தன் பிரயாணத்தை வாய்க்கப்பண்ணினாரோ இல்லையோ என்று அறியும்பொருட்டு மவுனமாயிருந்தான்.]]></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அந்த மனிதன் அவளைக்குறித்து ஆச்சரியப்பட்டு, கர்த்தர் தன் பிரயாணத்தை வாய்க்கப்பண்ணினாரோ இல்லையோ என்று அறியும்பொருட்டு மவுனமாயிருந்தான்.]]></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அதற்கு அந்த ஊழியக்காரன்: அவ்விடத்துப் பெண் என் பின்னே இந்தத் தேசத்துக்கு வர மனதில்லாதிருந்தால், நீர் விட்டுவந்த தேசத்திற்குத்தானே உம்முடைய குமாரனை மறுபடியும் அழைத்துப்போகவேண்டுமோ என்று கேட்டான்.]]></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ஒட்டகங்கள் குடித்துத் தீர்ந்தபின், அந்த மனிதன் அரைச்சேக்கல் எடையுள்ள பொற்காதணியையும், அவள் கைகளுக்குப் பத்துச்சேக்கல் எடைப்பொன்னுள்ள இரண்டு கடகங்களையும் எடுத்துக் கொடுத்து,]]></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ஒட்டகங்கள் குடித்துத் தீர்ந்தபின், அந்த மனிதன் அரைச்சேக்கல் எடையுள்ள பொற்காதணியையும், அவள் கைகளுக்குப் பத்துச்சேக்கல் எடைப்பொன்னுள்ள இரண்டு கடகங்களையும் எடுத்துக் கொடுத்து,]]></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நீ யாருடைய மகள், எனக்குச் சொல்லவேண்டும்; நாங்கள் உன் தகப்பன் வீட்டில் இராத்தங்க இடம் உண்டா என்றான்.]]></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9. அப்படியே அவர்கள் தங்கள் சகோதரியாகிய ரெபெக்காளையும், அவள் தாதியையும், ஆபிரகாமின் ஊழியக்காரனையும், அவன் மனிதரையும் அனுப்புவித்து,]]></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9. அப்படியே அவர்கள் தங்கள் சகோதரியாகிய ரெபெக்காளையும், அவள் தாதியையும், ஆபிரகாமின் ஊழியக்காரனையும், அவன் மனிதரையும் அனுப்புவித்து,]]></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அதற்கு அவள்: நான் நாகோருக்கு மில்க்காள் பெற்ற குமாரனாகிய பெத்துவேலின் மகள் என்று சொன்னதுமன்றி,]]></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எங்களிடத்தில் வைக்கோலும் தீவனமும் வேண்டியமட்டும் இருக்கிறது; இராத்தங்க இடமும் உண்டு என்றாள்]]></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எங்களிடத்தில் வைக்கோலும் தீவனமும் வேண்டியமட்டும் இருக்கிறது; இராத்தங்க இடமும் உண்டு என்றாள்]]></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அப்பொழுது அந்த மனிதன் தலை குனிந்து, கர்த்தரைப் பணிந்து கொண்டு,]]></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என் எஜமானாகிய ஆபிரகாமின் தேவனாயிருக்கிற கர்த்தருக்கு ஸ்தோத்திரம்; அவர் தம்முடைய கிருபையையும், தம்முடைய உண்மையையும் என் எஜமானை விட்டு நீக்கவில்லை; நான் பிரயாணம்பண்ணிவருகையில், கர்த்தர் என் எஜமானுடைய சகோதரர் வீட்டுக்கு என்னை அழைத்துக்கொண்டுவந்தார் என்றான்.]]></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அதற்கு அந்த ஊழியக்காரன்: அவ்விடத்துப் பெண் என் பின்னே இந்தத் தேசத்துக்கு வர மனதில்லாதிருந்தால், நீர் விட்டுவந்த தேசத்திற்குத்தானே உம்முடைய குமாரனை மறுபடியும் அழைத்துப்போகவேண்டுமோ என்று கேட்டான்.]]></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என் எஜமானாகிய ஆபிரகாமின் தேவனாயிருக்கிற கர்த்தருக்கு ஸ்தோத்திரம்; அவர் தம்முடைய கிருபையையும், தம்முடைய உண்மையையும் என் எஜமானை விட்டு நீக்கவில்லை; நான் பிரயாணம்பண்ணிவருகையில், கர்த்தர் என் எஜமானுடைய சகோதரர் வீட்டுக்கு என்னை அழைத்துக்கொண்டுவந்தார் என்றான்.]]></a:t>
            </a:r>
          </a:p>
        </p:txBody>
      </p:sp>
    </p:spTree>
  </p:cSld>
</p:notes>
</file>

<file path=ppt/notesSlides/notesSlide9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என் எஜமானாகிய ஆபிரகாமின் தேவனாயிருக்கிற கர்த்தருக்கு ஸ்தோத்திரம்; அவர் தம்முடைய கிருபையையும், தம்முடைய உண்மையையும் என் எஜமானை விட்டு நீக்கவில்லை; நான் பிரயாணம்பண்ணிவருகையில், கர்த்தர் என் எஜமானுடைய சகோதரர் வீட்டுக்கு என்னை அழைத்துக்கொண்டுவந்தார் என்றான்.]]></a:t>
            </a:r>
          </a:p>
        </p:txBody>
      </p:sp>
    </p:spTree>
  </p:cSld>
</p:notes>
</file>

<file path=ppt/notesSlides/notesSlide9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அந்தப் பெண் ஓடி, இந்தக்காரியங்களைத் தன் தாயின் வீட்டிலுள்ளவர்களுக்கு அறிவித்தான்.]]></a:t>
            </a:r>
          </a:p>
        </p:txBody>
      </p:sp>
    </p:spTree>
  </p:cSld>
</p:notes>
</file>

<file path=ppt/notesSlides/notesSlide9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ரெபெக்காளுக்கு ஒரு சகோதரன் இருந்தான்; அவனுக்கு லாபான் என்று பேர்; அந்த லாபான் வெளியே துரவண்டையில் இருந்த அந்த மனிதனிடத்துக்கு ஓடினான்.]]></a:t>
            </a:r>
          </a:p>
        </p:txBody>
      </p:sp>
    </p:spTree>
  </p:cSld>
</p:notes>
</file>

<file path=ppt/notesSlides/notesSlide9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அவன் தன் சகோதரி தரித்திருந்த அந்தக் காதணியையும், அவள் கைகளில் போட்டிருந்த கடகங்களையும் பார்த்து, இன்ன இன்னபடி அந்த மனிதன் என்னோடே பேசினானென்று தன் சகோதரி ரெபெக்காள் சொன்ன வார்த்தைகளைக் கேட்டமாத்திரத்தில், அந்த மனிதனிடத்தில் வந்தான்; அவன் துரவு அருகே ஒட்டகங்கள் அண்டையில் நின்றுகொண்டிருந்தான்.]]></a:t>
            </a:r>
          </a:p>
        </p:txBody>
      </p:sp>
    </p:spTree>
  </p:cSld>
</p:notes>
</file>

<file path=ppt/notesSlides/notesSlide9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அவன் தன் சகோதரி தரித்திருந்த அந்தக் காதணியையும், அவள் கைகளில் போட்டிருந்த கடகங்களையும் பார்த்து, இன்ன இன்னபடி அந்த மனிதன் என்னோடே பேசினானென்று தன் சகோதரி ரெபெக்காள் சொன்ன வார்த்தைகளைக் கேட்டமாத்திரத்தில், அந்த மனிதனிடத்தில் வந்தான்; அவன் துரவு அருகே ஒட்டகங்கள் அண்டையில் நின்றுகொண்டிருந்தான்.]]></a:t>
            </a:r>
          </a:p>
        </p:txBody>
      </p:sp>
    </p:spTree>
  </p:cSld>
</p:notes>
</file>

<file path=ppt/notesSlides/notesSlide9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அவன் தன் சகோதரி தரித்திருந்த அந்தக் காதணியையும், அவள் கைகளில் போட்டிருந்த கடகங்களையும் பார்த்து, இன்ன இன்னபடி அந்த மனிதன் என்னோடே பேசினானென்று தன் சகோதரி ரெபெக்காள் சொன்ன வார்த்தைகளைக் கேட்டமாத்திரத்தில், அந்த மனிதனிடத்தில் வந்தான்; அவன் துரவு அருகே ஒட்டகங்கள் அண்டையில் நின்றுகொண்டிருந்தான்.]]></a:t>
            </a:r>
          </a:p>
        </p:txBody>
      </p:sp>
    </p:spTree>
  </p:cSld>
</p:notes>
</file>

<file path=ppt/notesSlides/notesSlide9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அப்பொழுது அவன்: கர்த்தரால் ஆசீர்வதிக்கப்பட்டவரே, உள்ளே வாரும்; நீர் வெளியே நிற்பானேன்? உமக்கு வீடும், ஒட்டகங்களுக்கு இடமும் ஆயத்தம்பண்ணியிருக்கிறேன் என்றான்.]]></a:t>
            </a:r>
          </a:p>
        </p:txBody>
      </p:sp>
    </p:spTree>
  </p:cSld>
</p:notes>
</file>

<file path=ppt/notesSlides/notesSlide9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அப்பொழுது அவன்: கர்த்தரால் ஆசீர்வதிக்கப்பட்டவரே, உள்ளே வாரும்; நீர் வெளியே நிற்பானேன்? உமக்கு வீடும், ஒட்டகங்களுக்கு இடமும் ஆயத்தம்பண்ணியிருக்கிறேன் என்றான்.]]></a:t>
            </a:r>
          </a:p>
        </p:txBody>
      </p:sp>
    </p:spTree>
  </p:cSld>
</p:notes>
</file>

<file path=ppt/notesSlides/notesSlide9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அப்பொழுது அந்த மனிதன் வீட்டுக்குப் போனான். லாபான் ஒட்டகங்களின் கட்டவிழ்த்து, ஒட்டகங்களுக்கு வைக்கோலும் தீவனமும் போட்டு, அவனும், அவனோடே வந்தவர்களும் தங்கள் கால்களைக் கழுவிக்கொள்ளத் தண்ணீர் கொடுத்தான்.]]></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76962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0.xml"/>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1.xml"/>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2.xml"/>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3.xml"/>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4.xml"/>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5.xml"/>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6.xml"/>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7.xml"/>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8.xml"/>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9.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0.xml"/>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1.xml"/>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2.xml"/>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3.xml"/>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4.xml"/>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5.xml"/>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6.xml"/>
</Relationships>

</file>

<file path=ppt/slides/_rels/slide1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7.xml"/>
</Relationships>

</file>

<file path=ppt/slides/_rels/slide1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8.xml"/>
</Relationships>

</file>

<file path=ppt/slides/_rels/slide1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9.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0.xml"/>
</Relationships>

</file>

<file path=ppt/slides/_rels/slide1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1.xml"/>
</Relationships>

</file>

<file path=ppt/slides/_rels/slide1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2.xml"/>
</Relationships>

</file>

<file path=ppt/slides/_rels/slide1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3.xml"/>
</Relationships>

</file>

<file path=ppt/slides/_rels/slide1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4.xml"/>
</Relationships>

</file>

<file path=ppt/slides/_rels/slide1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5.xml"/>
</Relationships>

</file>

<file path=ppt/slides/_rels/slide1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6.xml"/>
</Relationships>

</file>

<file path=ppt/slides/_rels/slide1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7.xml"/>
</Relationships>

</file>

<file path=ppt/slides/_rels/slide1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8.xml"/>
</Relationships>

</file>

<file path=ppt/slides/_rels/slide1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9.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2.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3.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4.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5.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6.xml"/>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7.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8.xml"/>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ಆದಿಕಾಂಡ : 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ಅಬ್ರಹಾಮನು ಅವನಿಗೆ-- ನನ್ನ ಮಗನನ್ನು ತಿರಿಗಿ ಅಲ್ಲಿಗೆ ಕರಕೊಂಡು ಹೋಗಲೇ ಬಾರ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ಅವನ ಸಂಗಡವಿದ್ದವರಿಗೆ ಕಾಲುಗಳನ್ನು ತೊಳೆಯುವದಕ್ಕೆ ನೀರು ಕೊಟ್ಟ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ಅವನಿಗೆ ಊಟ ಬಡಿಸಿದಾಗ ಅವನು--ನಾನು ಬಂದ ಕೆಲಸದ ವಿಷಯ ಹೇಳದೆ ಊಟಮಾಡುವದಿಲ್ಲ ಅಂದನು. ಅದಕ್ಕೆ ಲಾಬಾ ನನು--ಹೇ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ಅಂ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ಅವನು--ನಾನು ಅಬ್ರಹಾಮನ ಸೇವಕ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ಕರ್ತನು ನನ್ನ ಯಜಮಾನನನ್ನು ಬಹಳವಾಗಿ ಆಶೀರ್ವದಿಸಿದ್ದರಿಂದ ಅವನು ದೊಡ್ಡವನಾದನು. ಆತನು ಅವನಿಗೆ ಕುರಿದನಗಳನ್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ಬೆಳ್ಳಿಬಂಗಾರವನ್ನೂ ದಾಸದಾಸಿಯರನ್ನೂ ಒಂಟೆಗಳನ್ನೂ ಕತ್ತೆಗಳನ್ನೂ ಕೊಟ್ಟಿದ್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ಇದಲ್ಲದೆ ನನ್ನ ಯಜಮಾನನ ಹೆಂಡತಿಯಾದ ಸಾರಳು ಮುದಿಪ್ರಾಯದಲ್ಲಿ ನನ್ನ ಯಜಮಾನನಿಗೆ ಮಗನನ್ನು ಹೆತ್ತಿದ್ದಾಳೆ. ಇವ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ತನಗಿದ್ದದ್ದನ್ನೆಲ್ಲಾ ಅವನಿಗೆ ಕೊಟ್ಟಿದ್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ನನ್ನ ಯಜಮಾನನು--ನಾನು ಯಾರ ದೇಶದಲ್ಲಿ ವಾಸ ಮಾಡುತ್ತೇನೋ ಆ ಕಾನಾನ್ಯರ ಕುಮಾರ್ತೆಗಳಲ್ಲಿ ನನ್ನ ಮಗನಿಗೆ ಹೆಂಡತಿಯನ್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ತಕ್ಕೊಳ್ಳಬೇಡ;]]></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ನನ್ನ ತಂದೆಯ ಮನೆಯಿಂದಲೂ ಬಂಧು ಗಳ ದೇಶದೊಳಗಿಂದಲೂ ನನ್ನನ್ನು ಹೊರಗೆ ಕರೆದು ನನ್ನ ಸಂಗಡ ಮಾತನಾಡಿ--ನಿನ್ನ ಸಂತಾನಕ್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ಆದರೆ ನೀನು ನನ್ನ ತಂದೆಯ ಮನೆಗೂ ನನ್ನ ಬಂಧುಗಳ ಬಳಿಗೂ ಹೋಗಿ ನನ್ನ ಮಗನಿಗೆ ಹೆಂಡತಿಯನ್ನು ತಕ್ಕೊಳ್ಳಬೇಕೆಂ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ನನ್ನಿಂದ ಪ್ರಮಾಣ ಮಾಡಿಸಿದ್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ನಾನು ನನ್ನ ಯಜಮಾನನಿಗೆ--ಒಂದು ವೇಳೆ ಆ ಸ್ತ್ರೀ ನನ್ನ ಹಿಂದೆಬಾರದೆ ಹೋದಾಳು ಅಂದಾ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ಅವನು ನನಗೆ--ನಾನು ಯಾರ ಮುಂದೆ ನಡೆದುಕೊಳ್ಳುತ್ತೇನೋ ಆ ಕರ್ತನು ತನ್ನ ದೂತನನ್ನು ನಿನ್ನ ಸಂಗಡ ಕಳುಹಿಸಿ ನೀನು ನನ್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ಬಂಧುಗಳೊಳಗಿಂದಲೂ ನನ್ನ ತಂದೆಯ ಮನೆಯೊಳಗಿಂದಲೂ ನನ್ನ ಮಗನಿಗೋಸ್ಕರ ಹೆಂಡತಿಯನ್ನು ತಕ್ಕೊಳ್ಳುವ ಹಾಗೆ ನಿನ್ನ ಮಾರ್ಗವನ್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ಸಫಲಮಾಡುವ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0. ಇದ ಲ್ಲದೆ ಅವರು ರೆಬೆಕ್ಕಳನ್ನು ಆಶೀರ್ವದಿಸಿ ಆಕೆಗೆ--ನೀನು ನಮ್ಮ ಸಹೋದರಿ, ನೀನು ಸಹಸ್ರ ಸಹಸ್ರಗಳಿಗೆ ತಾಯಿಯಾ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ನಿನ್ನ ಸಂತಾನದವರು ತಮ್ಮನ್ನು ಹಗೆ ಮಾಡುವವರ ದ್ವಾರಗಳನ್ನು ಸ್ವಾಧೀನಮಾಡಿಕೊಳ್ಳಲಿ ಅಂದ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1. ಆಗ ರೆಬೆಕ್ಕಳು ಎದ್ದು ಆಕೆಯೂ ಆಕೆಯ ದಾಸಿಯರೂ ಒಂಟೆಗಳ ಮೇಲೆ ಹತ್ತಿ ಆ ಮನುಷ್ಯನ ಹಿಂದೆ ಹೋದರು. ಆ ಸೇವಕ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ರೆಬೆಕ್ಕಳನ್ನು ಕರಕೊಂಡು ಹೋ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ಈ ದೇಶವನ್ನು ಕೊಡುವೆನು ಎಂದು ನನಗೆ ಪ್ರಮಾಣ ಮಾಡಿದ ಪರಲೋಕದ ದೇವರಾದ ಕರ್ತನು ಅಲ್ಲಿಂದ ನನ್ನ ಮಗನಿಗೆ ಹೆಂಡತಿಯನ್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2. ಆಗ ಇಸಾಕನು ಲಹೈರೋಯಿ ಎಂಬ ಬಾವಿಯ ಮಾರ್ಗವಾಗಿ ಬಂದನು. ಅವನು ದಕ್ಷಿಣ ದೇಶದಲ್ಲಿ ವಾಸವಾಗಿದ್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3. ಇಸಾಕನು ಸಾಯಂಕಾಲ ಹೊಲ ದಲ್ಲಿ ಧ್ಯಾನಮಾಡುವದಕ್ಕೆ ಹೋದಾಗ ತನ್ನ ಕಣ್ಣುಗಳ ನ್ನೆತ್ತಿ ನೋಡಲು ಅಗೋ, ಒಂಟೆಗ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ಬರುತ್ತಿದ್ದ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4. ರೆಬೆಕ್ಕಳು ತನ್ನ ಕಣ್ಣುಗಳನ್ನೆತ್ತಿ ಇಸಾಕನನ್ನು ನೋಡಿ ದಾಗ ಒಂಟೆಯಿಂದ ಇಳಿದ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5. ಆಕೆಯು ಆ ಸೇವಕನಿಗೆ--ಹೊಲದಲ್ಲಿ ನಮಗೆ ಎದುರಾಗಿ ಬರುವ ಆ ಮನುಷ್ಯನು ಯಾರು ಅಂದಳು; ಅದಕ್ಕೆ ಸೇವ ಕನು--ಅವನೇ ನನ್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ಯಜಮಾನನು ಅಂದಾಗ ಆಕೆಯು ಮುಸುಕು ಹಾಕಿಕೊಂಡ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6. ಆಗ ಸೇವಕನು ಇಸಾಕನಿಗೆ ತಾನು ಮಾಡಿದ ಕಾರ್ಯಗಳನ್ನೆಲ್ಲಾ ತಿಳಿಸಿ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7. ಇಸಾಕನು ಆಕೆಯನ್ನು ತನ್ನ ತಾಯಿ ಯಾದ ಸಾರಳ ಗುಡಾರಕ್ಕೆ ಕರೆದುಕೊಂಡು ಹೋದನು. ಅವನು ರೆಬೆಕ್ಕಳನ್ನು ಅಂಗೀಕರಿಸಿ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ಆಕೆಯು ಅವನ ಹೆಂಡತಿಯಾದಳು; ಅವನು ಆಕೆಯನ್ನು ಪ್ರೀತಿಮಾಡಿದನು. ಹೀಗೆ ಇಸಾಕನು ತನ್ನ ತಾಯಿಯ ಮರಣದ ವಿಷಯದಲ್ಲಿ ಆದರ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ಹೊಂದಿ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ತೆಗೆದುಕೊಳ್ಳುವ ಹಾಗೆ ತನ್ನ ದೂತನನ್ನು ನಿನ್ನ ಮುಂದೆ ಕಳುಹಿಸುವ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ಆದರೆ ನಿನ್ನ ಹಿಂದೆ ಬರುವದಕ್ಕೆ ಆ ಕನ್ಯೆಗೆ ಮನಸ್ಸಿಲ್ಲದಿದ್ದರೆ ನನಗೆ ಮಾಡಿದ ಈ ಪ್ರಮಾಣದಿಂದ ನೀ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ಬಿಡುಗಡೆಯಾಗಿರುವಿ. ನನ್ನ ಮಗನನ್ನು ಮಾತ್ರ ಅಲ್ಲಿಗೆ ತಿರಿಗಿ ಕರಕೊಂಡು ಹೋಗಬಾರದು ಅಂ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ಆಗ ಆ ಸೇವಕನು ತನ್ನ ಕೈಯನ್ನು ತನ್ನ ಯಜಮಾನ ನಾದ ಅಬ್ರಹಾಮನ ತೊಡೆಯ ಕೆಳಗೆ ಇಟ್ಟು ಆ ವಿಷಯದಲ್ಲಿ ಅವನಿಗೆ ಪ್ರಮಾ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ಮಾಡಿ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ಆಗ ಆ ಸೇವಕನು ತನ್ನ ಯಜಮಾನನ ಒಂಟೆಗಳಲ್ಲಿ ಹತ್ತು ಒಂಟೆಗಳನ್ನು ತೆಗೆದುಕೊಂಡು ಹೋದನು. ಅವನ ಯಜಮಾನನ ಎಲ್ಲಾ ಆಸ್ತಿ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ಅವನ ಕೈಯಲ್ಲಿ ಇತ್ತು. ಅವನು ಎದ್ದು ನಾಹೋರನ ಪಟ್ಟಣವಾದ ಮೆಸೊಪೊತಾಮ್ಯಕ್ಕೆ ಹೋ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ಆಗ ಅಬ್ರಹಾಮನು ತನಗೆ ಇದ್ದವುಗಳ ಮೇಲೆಲ್ಲಾ ಆಡಳಿತ ಮಾಡುವ ತನ್ನ ಮನೆಯ ಹಿರೀ ಸೇವಕನಿಗೆ ಹೇಳಿದ್ದೇ ನಂದರೆ--ನಿನ್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ಸಂಜೆಯಾದಾಗ ನೀರಿಗಾಗಿ ಸ್ತ್ರೀಯರು ಪಟ್ಟಣದ ಹೊರಗೆ ಬರುವ ಸಮಯದಲ್ಲಿ ಬಾವಿಯ ಬಳಿಯಲ್ಲಿ ಒಂಟೆಗಳು ಮೊಣಕಾಲೂ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ಮಲಗುವಂತೆ ಅವನು ಮಾಡಿ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ಹಾಗೆ ಆದರೆ ನನ್ನ ಪ್ರಮಾಣದಿಂದ ಬಿಡುಗಡೆಯಾಗಿರುವಿ; ನೀನು ನನ್ನ ಬಂಧುಗಳ ಬಳಿಗೆ ಬಂದಾಗ ಅವರು ನಿನಗೆ ಆ ಹುಡುಗಿಯನ್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ಕೊಡದೆ ಹೋದರೆ ನನ್ನ ಪ್ರಮಾಣದಿಂದ ಬಿಡುಗಡೆಯಾಗಿರುವಿ ಅಂ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ಆಗ ಅವನು--ನನ್ನ ಯಜಮಾನನಾದ ಅಬ್ರಹಾ ಮನ ದೇವರಾಗಿರುವ ಕರ್ತನೇ, ಈಹೊತ್ತು ನನಗೆ ತ್ವರೆಯಾಗಿ ಕಾರ್ಯಕೈಗೂಡುವಂತೆ ಮಾಡಿ]]></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ನನ್ನ ಯಜಮಾನನಾದ ಅಬ್ರಹಾಮನಿಗೆ ದಯೆ ತೋರಿಸು.]]></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ಈ ದಿನ ನಾನು ಆ ಬಾವಿಯ ಬಳಿಗೆ ಬಂದಾಗ --ನನ್ನ ಯಜಮಾನನಾದ ಅಬ್ರಹಾಮನ ಕರ್ತನಾದ ದೇವರೇ, ನಾನು ಹೋಗುವ ಮಾರ್ಗ ವನ್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ನೀನು ಸಫಲ ಮಾಡುವದಾದ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ಇಗೋ, ನಾನು ನೀರಿನ ಬಾವಿಯ ಬಳಿಯಲ್ಲಿ ನಿಂತುಕೊಂಡಿದ್ದೇನೆ; ಊರಿನ ಜನರ ಕುಮಾರ್ತೆಯರು ನೀರು ಸೇದುವದಕ್ಕೆ ಬರುತ್ತಾ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ಇಗೋ, ನಾನು ಈಗ ನೀರಿನ ಬಾವಿಯ ಬಳಿಯಲ್ಲಿ ನಿಂತಿದ್ದೇನೆ; ಹೀಗಿರುವಲ್ಲಿ ಯಾವ ಕನ್ನಿಕೆಯು ನೀರು ತರಲು ಹೊರಗೆ ಬರುವಾ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ಕೈಯನ್ನು ನನ್ನ ತೊಡೆಯ ಕೆಳಗೆ ಇಡು;]]></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ನಾನು ಆಕೆಗೆ--ನಿನ್ನ ಕೊಡದಿಂದ ನನಗೆ ಕುಡಿಯುವದಕ್ಕೆ ಸ್ವಲ್ಪ ನೀರು ಕೊಡು ಎಂದು ಹೇಳುವಾ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ನಾನು ಯಾವ ಹುಡುಗಿಗೆ--(ನೀರು) ಕುಡಿಯುವ ಹಾಗೆ ನಿನ್ನ ಕೊಡವನ್ನು ಇಳಿಸು ಎಂದು ಕೇಳಿ ಕೊಂಡಾಗ --ನೀನು ಕುಡಿ, ನಿನ್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ಒಂಟೆಗಳಿಗೆ ಸಹ ಕುಡಿಯುವದಕ್ಕೆ ಕೊಡುತ್ತೇನೆ ಎಂದು ಹೇಳುವಳೋ ಆಕೆಯನ್ನೇ ನೀನು ನಿನ್ನ ಸೇವಕನಾದ ಇಸಾಕನಿಗೆ ನೇಮ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ಮಾಡಿದ್ದಾಗಿರಲಿ. ಇದರಿಂದ ನೀನು ನನ್ನ ಯಜಮಾನನಿಗೆ ದಯೆ ತೋರಿಸಿದ್ದೀ ಎಂದು ನಾನು ತಿಳುಕೊಳ್ಳುವೆನು ಎಂದು ಬೇಡಿಕೊಂಡ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ಆಕೆಯು ನನಗೆ--ನೀನು ಕುಡಿ, ನಿನ್ನ ಒಂಟೆಗಳಿಗೂ ಕೊಡುವೆನು ಎಂದು ನನಗೆ ಹೇಳುವಳೋ ಆಕೆಯೇ ಕರ್ತನಿಂದ ನನ್ನ ಯಜಮಾನ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ಮಗನಿಗೆ ನೇಮಕವಾದ ಹೆಂಡತಿಯಾ ಗಿರಲಿ ಎಂದು ಅಂದುಕೊಂಡೆ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ಅವನು ಹಾಗೆ ಹೇಳುವದನ್ನು ಮುಗಿಸುವದಕ್ಕಿಂತ ಮುಂಚೆ ಆದದ್ದೇನಂದರೆ, ಇಗೋ, ಅಬ್ರಹಾಮನ ಸಹೋದರ ನಾದ ನಾಹೋರ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ಹೆಂಡತಿಯಾಗಿರುವ ಮಿಲ್ಕಳ ಮಗನಾದ ಬೆತೂವೇಲನಿಗೆ ಹುಟ್ಟಿದ ರೆಬೆಕ್ಕಳು ತನ್ನ ಕೊಡವನ್ನು ಹೆಗಲಿನ ಮೇಲಿಟ್ಟುಕೊಂಡು ಹೊರ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ಬಂದ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ನಾನು ನನ್ನ ಹೃದಯದಲ್ಲಿ ಅಂದುಕೊಂಡು ಮುಗಿಸುವದರೊಳಗಾಗಿ ಇಗೋ, ರೆಬೆಕ್ಕಳು ತನ್ನ ಹೆಗಲಿನ ಮೇಲೆ ಕೊಡವನ್ನಿಟ್ಟು ಕೊಂಡು]]></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ನೀನು ನನ್ನ ಸುತ್ತಲೂ ವಾಸವಾಗಿರುವ ಕಾನಾನ್ಯರ ಕುಮಾರ್ತೆಯರೊಳಗಿಂದ ನನ್ನ ಮಗನಿಗೆ ಹೆಂಡತಿಯನ್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ಬಂದಳು. ಆಕೆಯು ಬಾವಿಯಲ್ಲಿ ಇಳಿದು ನೀರನ್ನು ತುಂಬಿಕೊಂಡು ತಂದಾಗ ನಾನು--ನನಗೆ ಕುಡಿಯುವದಕ್ಕೆ ನೀರು ಕೊಡು ಎಂ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ಆಕೆಯನ್ನು ಕೇಳಿ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ಆ ಹುಡುಗಿಯು ನೋಡುವದಕ್ಕೆ ಬಹು ಸುಂದರಿಯಾಗಿದ್ದು ಯಾವ ಮನುಷ್ಯನು ಅರಿಯದ ಕನ್ನಿಕೆಯಾಗಿದ್ದಳು. ಆಕೆಯು ಬಾವಿ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ಇಳಿದುಹೋಗಿ ತನ್ನ ಕೊಡವನ್ನು ತುಂಬಿಕೊಂಡು ಮೇಲೆ ಬಂದ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ಅದಕ್ಕೆ ಆಕೆಯು ತ್ವರೆಪಟ್ಟು ತನ್ನ ಕೊಡವನ್ನು ಹೆಗಲಿನಿಂದ ಇಳಿಸಿ--ನೀನು ಕುಡಿ ಮತ್ತು ನಿನ್ನ ಒಂಟೆಗಳಿ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ಕುಡಿಸುವೆನು ಅಂದಳು. ಆಗ ನಾನು ಕುಡಿದೆನು; ಆಕೆಯು ಒಂಟೆಗ ಳಿಗೂ ಕುಡಿಸಿದ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ನಾನು ಆಕೆಗೆ--ನೀನು ಯಾರ ಮಗಳು ಎಂದು ಕೇಳಿದೆನು. ಅದಕ್ಕವಳು--ನಾಹೋರ ನಿಗೆ ಮಿಲ್ಕಳು ಹೆತ್ತ ಮಗನಾದ ಬೆತೊವೇಲನ ಮಗ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ಅಂದಳು. ಆಗ ನಾನು ಆಕೆಗೆ ವಾಲೆಯನ್ನೂ ಕೈಗಳಿಗೆ ಕಡಗಗಳನ್ನೂ ಇಟ್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8. ನನ್ನ ತಲೆಯನ್ನು ಬಾಗಿಸಿ ಕರ್ತನನ್ನು ಆರಾಧಿಸಿ ನನ್ನ ಯಜಮಾನನ ಸಹೋದರನ ಮಗಳನ್ನು ಅವನ ಮಗನಿಗೆ ಹೆಂಡತಿ ಯಾ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ತಕ್ಕೊಳ್ಳುವದಕ್ಕೆ ನನ್ನನ್ನು ಸರಿಯಾದ ಮಾರ್ಗ ದಲ್ಲಿ ನಡಿಸಿದ ನನ್ನ ಯಜಮಾನನಾದ ಅಬ್ರಹಾಮನ ದೇವರಾಗಿರುವ ಕರ್ತನನ್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ತಕ್ಕೊಳ್ಳುವದಿಲ್ಲವೆಂ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ಕೊಂಡಾಡಿ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9. ಆದ ದರಿಂದ ನೀವು ನನ್ನ ಯಜಮಾನನೊಂದಿಗೆ ದಯ ದಿಂದಲೂ ಸತ್ಯದಿಂದಲೂ ವರ್ತಿಸುವದಾದರೆ ನನಗೆ ತಿಳಿಸಿರಿ, ಇಲ್ಲದಿದ್ದ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ನನಗೆ ತಿಳಿಸಿರಿ. ಆಗ ನಾನು ಬಲಗಡೆಯಾದರೂ ಎಡಗಡೆಯಾದರೂ ತಿರುಗಿಕೊಳ್ಳುವೆನು ಅಂ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0. ಲಾಬಾನನೂ ಬೆತೊವೇಲನೂ ಪ್ರತ್ಯುತ್ತರವಾಗಿ--ಕರ್ತನಿಂದ ಆದ ಕಾರ್ಯಕ್ಕೆ ನಾವು ಕೆಟ್ಟದ್ದ ನ್ನಾದರೂ ಒಳ್ಳೆಯದನ್ನಾದ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ನಿನಗೆ ಹೇಳಲಾರೆ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1. ಇಗೋ, ರೆಬೆಕ್ಕಳು ನಿನ್ನ ಮುಂದೆ ಇದ್ದಾಳೆ. ಆಕೆಯನ್ನು ಕರೆದುಕೊಂಡು ಹೋಗು. ಕರ್ತನು ಹೇಳಿದಂತೆ ಆಕೆಯು ನಿನ್ನ ಯಜಮಾನ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ಮಗನಿಗೆ ಹೆಂಡತಿಯಾಗಿರಲಿ ಅಂದ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2. ಅಬ್ರಹಾಮನ ಸೇವಕನು ಅವರ ಮಾತುಗಳನ್ನು ಕೇಳಿದಾಗ ಕರ್ತನ ಮುಂದೆ ಅಡ್ಡಬಿದ್ದು ಆತನನ್ನು ಆರಾಧಿಸಿ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3. ನಂತರ ಆ ಸೇವಕನು ಬೆಳ್ಳಿ ಬಂಗಾರದ ಒಡವೆ ಗಳನ್ನೂ ವಸ್ತ್ರಗಳನ್ನೂ ತಂದು ರೆಬೆಕ್ಕಳಿಗೆ ಕೊಟ್ಟನು. ಆಕೆಯ ಸಹೋದರನಿ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ತಾಯಿಗೂ ಅಮೂಲ್ಯ ವಾದ ವಸ್ತುಗಳನ್ನು ಕೊಟ್ಟ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ನನ್ನ ದೇಶಕ್ಕೂ ಬಂಧುಗಳ ಬಳಿಗೂ ಹೋಗಿ ನನ್ನ ಮಗನಾದ ಇಸಾಕನಿಗೆ ಹೆಂಡತಿಯನ್ನು ತೆಗೆದುಕೊಳ್ಳ ಬೇಕೆಂದೂ ಪರಲೋಕ ಭೂಲೋಕಗ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4. ಅವನೂ ಅವನ ಸಂಗಡ ಇದ್ದ ಮನುಷ್ಯರೂ ಊಟ ಮುಗಿಸಿ ರಾತ್ರಿ ಯೆಲ್ಲಾ ಅಲ್ಲಿ ಇದ್ದರು. ಬೆಳಿಗ್ಗೆ ಎದ್ದ ಮೇ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ಅವನು--ನನ್ನನ್ನು ನನ್ನ ಯಜಮಾನನ ಬಳಿಗೆ ಕಳುಹಿಸಿರಿ ಅಂ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5. ಅದಕ್ಕೆ ಆಕೆಯ ಸಹೋ ದರನೂ ತಾಯಿಯೂ--ಹುಡುಗಿಯು ಕೆಲವು ದಿನ, ಅಂದರೆ ಹತ್ತು ದಿನಗಳಾದರೂ ನಮ್ಮ ಬಳಿಯಲ್ಲಿ ಇರ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ತರುವಾಯ ಹೋಗಲಿ ಅಂದ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6. ಆಗ ಅವನು ಅವರಿಗೆ--ನನ್ನನ್ನು ತಡೆಯಬೇಡಿರಿ; ಕರ್ತನು ನನ್ನ ಮಾರ್ಗವನ್ನು ಸಫಲಮಾಡಿದ್ದಾನಲ್ಲಾ. ನನ್ನ ಯಜಮಾನನ ಬಳಿ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ಹೋಗುವ ಹಾಗೆ ನನ್ನನ್ನು ಕಳುಹಿಸಿರಿ ಅಂ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7. ಆಗ ಅವರು--ನಾವು ಹುಡುಗಿಯನ್ನು ಕರೆದು ವಿಚಾರಿಸೋಣ ಅಂದ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8. ಅವರು ರೆಬೆಕ್ಕಳನ್ನು ಕರೆದು ಆಕೆಗೆ--ಈ ಮನುಷ್ಯನ ಸಂಗಡ ಹೋಗುವಿಯೋ ಎಂದು ಕೇಳಿದರು. ಅದಕ್ಕೆ ಆಕೆಯು--ನಾ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ಹೋಗುತ್ತೇನೆ ಅಂದ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ಅಬ್ರಹಾಮನು ಮುದುಕನೂ ದಿನಗತಿಸಿದವನೂ ಆಗಿದ್ದನು. ಕರ್ತನು ಅಬ್ರಹಾಮ ನನ್ನು ಎಲ್ಲಾದರಲ್ಲಿ ಆಶೀರ್ವದಿಸಿ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ದೇವರಾಗಿ ರುವ ಕರ್ತನ ಮೇಲೆ ನೀನು ಆಣೆಯಿಡುವಂತೆ ಮಾಡುತ್ತೇನೆ ಅಂ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ಆಗ ಆ ಸೇವಕನು ಅವಳೆದುರಿಗೆ ಓಡಿಹೋಗಿ--ನಿನ್ನ ಕೊಡದೊಳಗಿನಿಂದ ಸ್ವಲ್ಪ ನೀರು ನನಗೆ ಕುಡಿಯುವದಕ್ಕೆ ಕೊಡು ಎಂ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ಕೇಳಿಕೊಂಡ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ಅದಕ್ಕವಳು--ನನ್ನ ಒಡೆಯನೇ, ಕುಡಿ ಎಂದು ಹೇಳಿ ತ್ವರೆಯಾಗಿ ತನ್ನ ಕೊಡವನ್ನು ಕೈಮೇಲೆ ಇಳಿಸಿ ಅವನಿಗೆ ಕುಡಿಯ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ಕೊಟ್ಟ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ಅವನಿಗೆ ಕುಡಿಯು ವದಕ್ಕೆ ಕೊಟ್ಟನಂತರ ಆಕೆಯು--ನಿನ್ನ ಒಂಟೆಗಳಿಗೂ ಸಾಕಾಗುವಷ್ಟು ನೀರನ್ನು ತರುತ್ತೇನೆ ಎಂ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ಹೇಳಿದ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ಆಕೆಯು ತ್ವರೆಪಟ್ಟು ತನ್ನ ಕೊಡದಲ್ಲಿದ್ದ ನೀರನ್ನು ದೋಣಿಯಲ್ಲಿ ಹೊಯ್ದು ತಿರಿಗಿ ತರುವದಕ್ಕೆ ಬಾವಿಯ ಬಳಿಗೆ ಓಡಿ ಅವ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ಎಲ್ಲಾ ಒಂಟೆಗಳಿಗೋಸ್ಕರ ನೀರನ್ನು ತಂದುಕೊಟ್ಟ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ಆಗ ಕರ್ತನು ತನ್ನ ಪ್ರಯಾಣವನ್ನು ಸಫಲಮಾಡಿದನೋ ಇಲ್ಲವೋ ಎಂದು ತಿಳಿದುಕೊಳ್ಳುವದಕ್ಕೆ ಆ ಮನುಷ್ಯನು ಆಕೆಯ ವಿಷಯವಾ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ಆಶ್ಚರ್ಯ ಪಡುತ್ತಾ ಮೌನವಾಗಿದ್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ಆ ಸೇವಕನು ಅವನಿಗೆ-- ಒಂದು ವೇಳೆ ನನ್ನ್ನ ಹಿಂದೆ ಈ ದೇಶಕ್ಕೆ ಬರುವಹಾಗೆ ಆ ಕನ್ಯೆಗೆ ಮನಸ್ಸಿಲ್ಲದೆ ಹೋದರೆ ನೀ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ಒಂಟೆಗಳು ಕುಡಿದ ಮೇಲೆ ಆ ಮನುಷ್ಯನು ಅರ್ಧ ಶೆಕೆಲ್‌ ತೂಕದ ಚಿನ್ನದ ವಾಲೆಯನ್ನು ಹತ್ತು ಶೆಕೆಲ್‌ ತೂಕದ ಎರಡು]]></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ಕಡಗಗಳನ್ನು ಆಕೆಯ ಕೈಗಳಿಗೆ ಕೊಟ್ಟ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ಅವನು--ನೀನು ಯಾರ ಮಗಳು? ನನಗೆ ಹೇಳು; ನಿನ್ನ ತಂದೆಯ ಮನೆಯಲ್ಲಿ ಇಳುಕೊಳ್ಳುವದಕ್ಕೆ ನಮಗೆ ಸ್ಥಳವಿದೆಯೋ ಅಂ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9. ಆಗ ಅವರು ತಮ್ಮ ಸಹೋದರಿಯಾದ ರೆಬೆಕ್ಕಳನ್ನೂ ಅವಳ ದಾದಿಯನ್ನೂ ಅಬ್ರಹಾಮನ ಸೇವಕನನ್ನೂ ಅವನ ಜೊತೆಯಲ್ಲಿದ್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ಮನುಷ್ಯರನ್ನೂ ಕಳುಹಿಸಿದ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ಅದಕ್ಕೆ ಆಕೆಯು ನಾನು ನಾಹೋರನಿಗೆ ಮಿಲ್ಕಳು ಹೆತ್ತ ಬೆತೂವೇಲನ ಮಗಳು ಅಂದ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ಇದಲ್ಲದೆ ಆಕೆಯು ಅವನಿಗೆ--ಹುಲ್ಲೂ ಮೇವೂ ನಮ್ಮಲ್ಲಿ ಸಾಕಷ್ಟು ಇವೆ; ನೀವು ಇಳುಕೊಳ್ಳುವದಕ್ಕೂ ಸ್ಥಳವಿದೆ ಎಂ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ಅವನಿಗೆ ಹೇಳಿದ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ಆಗ ಆ ಮನುಷ್ಯನು ಬಾಗಿ ಕರ್ತನಿಗೆ ಅಡ್ಡಬಿದ್ದು ಆತನನ್ನು ಆರಾಧಿ ಸುತ್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ನನ್ನ ಯಜಮಾನನಾದ ಅಬ್ರಹಾಮನ ಕರ್ತನಾದ ದೇವರು ಸ್ತುತಿಹೊಂದಲಿ; ಆತನು ನನ್ನ ಯಜಮಾನನನ್ನು ಅನಾಥನನ್ನಾಗಿ ಬಿಡದೆ ತನ್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ಬಿಟ್ಟುಬಂದ ದೇಶಕ್ಕೆ ನಿನ್ನ ಮಗನನ್ನು ತಿರಿಗಿ ಕರಕೊಂಡು ಹೋಗ ಬೇಕೋ ಅಂ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ಕೃಪೆಯನ್ನೂ ಸತ್ಯವನ್ನೂ ತೋರಿಸಿದ್ದಾನೆ. ನಾನು ಮಾರ್ಗದಲ್ಲಿರುವಾಗ ಕರ್ತನು ನನ್ನನ್ನು ನನ್ನ ಯಜಮಾನನ ಸಹೋದರನ ಮನೆ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ನಡಿಸಿದ್ದಾನೆ ಅಂ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ಆಗ ಆ ಹುಡುಗಿಯು ಓಡಿಹೋಗಿ ಈ ವಿಷಯಗಳನ್ನು ತನ್ನ ತಾಯಿಯ ಮನೆಯಲ್ಲಿ ತಿಳಿಸಿದ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ರೆಬೆಕ್ಕಳಿಗೆ ಲಾಬಾನನೆಂಬ ಸಹೋದರನಿದ್ದನು. ಬಾವಿಯ ಬಳಿಯಲ್ಲಿದ್ದ ಆ ಮನುಷ್ಯನ ಬಳಿಗೆ ಲಾಬಾನನು ಓಡಿಬಂ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ಅವನು ವಾಲೆಯನ್ನೂ ತನ್ನ ಸಹೋದರಿಯ ಕೈಗಳಲ್ಲಿದ್ದ ಕಡಗಗಳನ್ನೂ ನೋಡಿ ಆ ಮನುಷ್ಯನು ತನ್ನ ಕೂಡ ಹೀಗೆ ಮಾತನಾಡಿದನೆಂ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ಹೇಳಿದ ತನ್ನ ಸಹೋದರಿಯಾದ ರೆಬೆಕ್ಕಳ ಮಾತುಗಳನ್ನು ಕೇಳಿ ಆ ಮನುಷ್ಯನ ಬಳಿಗೆ ಬಂದನು. ಇಗೋ, ಅವನು ಬಾವಿಯ ಬಳಿಯಲ್ಲಿ ಒಂಟೆಗ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ಹತ್ತಿರ ನಿಂತಿದ್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ಲಾಬಾನನು ಅವನಿಗೆ--ಕರ್ತನಿಂದ ಆಶೀರ್ವದಿಸಲ್ಪಟ್ಟವನೇ, ಒಳಗೆ ಬಾ, ಯಾಕೆ ಹೊರಗೆ ನಿಂತಿರುತ್ತೀ? ನಾನು ಮನೆ ಯನ್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ಒಂಟೆಗಳಿಗೆ ಸ್ಥಳವನ್ನೂ ಸಿದ್ಧಮಾಡಿದ್ದೇನೆ ಅಂ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ಆಗ ಆ ಮನುಷ್ಯನು ಮನೆಯೊಳಗೆ ಬಂದನು. ಅವನು ಒಂಟೆಗಳನ್ನು ಬಿಚ್ಚಿ ಅವುಗಳಿಗೆ ಹುಲ್ಲನ್ನೂ ಮೇವನ್ನೂ ಕೊಟ್ಟನು. ಅವನಿ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ಆದಿಕಾಂಡ : 24]]></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2026-09-07T03:55:54Z</dcterms:created>
  <dcterms:modified xsi:type="dcterms:W3CDTF">2026-09-07T03:55:54Z</dcterms:modified>
  <dc:title>ಆದಿಕಾಂಡ : 24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