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கம் தீர்க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உடைக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ுகள் உடைத்து கண்ணீரை துட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நீக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த்திகரிக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த்தை நொறுக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ுபாவம் கிருபை நல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றிவை உணர்த்த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் விளங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நுகத்தை முற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பைய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விளங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ருக்கும் அக்கினி எரியுமா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கிழித்து இறங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 ஜனங்கள் தேசம் அச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் பெரும் காரியம் செய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ுள்ளிக் குதிக்கும் மான்கள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டா மிருக ஆற்றல்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மிர்ந்து நிற்கும் கேதுரு போ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பையை நிறுத்தும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டுமே எங்கள் உள்ள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மை விளங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் நல்கும் ஆவ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ு அக்கினி மழ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எங்கள் மத்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2026-07-30T14:26:18Z</dcterms:created>
  <dcterms:modified xsi:type="dcterms:W3CDTF">2026-07-30T14:26:18Z</dcterms:modified>
  <dc:title>துதிப் பாடல்கள் : 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