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தாவே ஆராதிக்கின்றோம்
இயேசுவே ஆர்ப்பரிக்கின்றோம்
ஆவியானவரே அன்பு செய்கின்ற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க்கின்றோம்
ஆர்ப்பரிக்கின்றோம்
அன்பு செய்கின்றோம் – உம்ம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கனாக (மகளாக) தெரிந்து கொண்டீர்
மறுபடி பிறக்க வைத்தீர்
ராஜாக்களும் நாங்களே
ஆசாரியர்களும் நாங்கள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கலமும் படைத்தவரே
சர்வ வல்லவரே
மகிமைக்கு பாத்திரரே
மங்காத பிரகாச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ஸ்தோத்திரமும் கனமும்
வல்லமையும் பெலனும்
மாட்சிமையும் துதியும்
எப்போதும் உண்டாகட்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ரிசுத்தர் பரிசுத்தரே
பரலோக ராஜாவே
எப்போதும் இருப்பவரே
இனிமேலும் வருப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உமது செயல்களெல்லாம்
அதிசயமானவைகள்
உமது வழிகளெல்லாம்
சத்தியமானவை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2026-06-15T08:32:14Z</dcterms:created>
  <dcterms:modified xsi:type="dcterms:W3CDTF">2026-06-15T08:32:14Z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