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சத்தாய் நிஷ்களமாயொரு சாமிய மும்மில தாய்ச்
சித்தாயானந்தமாய்த் திகழ்கின்ற திரித்துவமே
எத்தால் நாயடியேன் , கடைத்தேறுவனென் பாவந்தீர்ந்து
அத்தாவுன்னை யல்லா லெனக்கார் துணை யாருறவ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எம்மாவிக்குருகி உயிரீந்து புரந்த தற்கோர்
கைமாறுண்டு கொலோ? கடைகாறும் கையடையாய்
சும்மா ரஷணை செய் சொல் சுதந்தரம் யாதுமிலேன்
அம்மானுன்னையல்லா லெனக்கார் துணை யாருறவ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ஈண்டே யென்னுள்ளத்தில் விசுவாச விளக்கிலங்கத்
தூண்டா யென்னிலந்தோ மயல் சூழ்ந்து கெடுத்திடுங்காண்
மாண்டா யெம் பிழைக்காய் உயிர்த்தாயெமை வாழ்விக்கவே
ஆண்டா யுன்னை யல்லாலெனக்கார் துணை யாருறவ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மையார் கண்ணிருண்டு செவி வாயடைத்துக் குழறி
ஐயால் மூச்சொடுங்கி உயிராக்கை விட்டே  கிடும்நாள்
நையேல் கை வெகிவேனுனை நாணுண் பஞ்சலென
ஐயா உன்னையல்லா லெனக்கார் துணை யாருறவ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திரைசேர் வெம்பவமாங் கடல் மூழ்கிய தீயரெமைக்
கரை சேர்த்துய்க்க வென்றே புணையாயினை கண்ணிலியான்
பரசேன் பற்றுகிலேனெனைப் பற்றிய பற்றுவிடாய்
அரசேயுன்னை யல்லாலெனக்கார் துணை யாருற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 தாயே தந்தை தமர் , குரு சம்பத்து நட்பெவையும்
நீயே எம் பெருமான் கதிவேறிலை நிண்ணயங்காண் ,
ஏயே வென்றி கழுமுலகோடெனக் கென்னுரிமை
ஆயேவுன்னை அல்லாலெனக் கார் துணை யாருறவ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2026-09-15T18:06:07Z</dcterms:created>
  <dcterms:modified xsi:type="dcterms:W3CDTF">2026-09-15T18:06:07Z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