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ஆசாரியனாகிய எலெயாசாருக்கும் நூனின் குமாரனாகிய யோசுவாவுக்கும் பிரபுக்களுக்கும் முன்பாகச் சேர்ந்துவந்து: எங்கள் சகோதரர் நடுவே எங்களுக்குச் சுதந்தரம் கொடுக்கும்படி கர்த்தர் மோசேக்குக் கட்டளையிட்டார் என்றார்கள்; ஆகையால் அவர்கள் தகப்பனுடைய சகோதரரின் நடுவே, கர்த்தருடைய வாக்கின்படி, அவர்களுக்குச் சுதந்தரம் கொடுத்தான்.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ஆசாரியனாகிய எலெயாசாருக்கும் நூனின் குமாரனாகிய யோசுவாவுக்கும் பிரபுக்களுக்கும் முன்பாகச் சேர்ந்துவந்து: எங்கள் சகோதரர் நடுவே எங்களுக்குச் சுதந்தரம் கொடுக்கும்படி கர்த்தர் மோசேக்குக் கட்டளையிட்டார் என்றார்கள்; ஆகையால் அவர்கள் தகப்பனுடைய சகோதரரின் நடுவே, கர்த்தருடைய வாக்கின்படி, அவர்களுக்குச் சுதந்தரம் கொடுத்தான்.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ர்தானுக்கு அப்புறத்திலே இருக்கிற கீலேயாத், பாசான் என்னும் தேசங்களையல்லாமல், மனாசேக்குச் சீட்டிலே விழுந்தது பத்துப் பங்குகள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ர்தானுக்கு அப்புறத்திலே இருக்கிற கீலேயாத், பாசான் என்னும் தேசங்களையல்லாமல், மனாசேக்குச் சீட்டிலே விழுந்தது பத்துப் பங்குகளா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ாசேயின் குமாரத்திகள் அவன் குமாரருக்குள்ளே சுதந்தரம் பெற்றார்கள்; மனாசேயின் மற்றப் புத்திரருக்குக் கீலேயாத் தேசம் கிடை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ாசேயின் குமாரத்திகள் அவன் குமாரருக்குள்ளே சுதந்தரம் பெற்றார்கள்; மனாசேயின் மற்றப் புத்திரருக்குக் கீலேயாத் தேசம் கிடைத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ாசேயின் எல்லை, ஆசேர் தொடங்கிச் சீகேமின் முன்னிருக்கிற மிக்மேத்தாவுக்கும், அங்கேயிருந்து வலதுபுறமாய் என்தப்புவாவின் குடிகளிடத்திற்கும் போ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ாசேயின் எல்லை, ஆசேர் தொடங்கிச் சீகேமின் முன்னிருக்கிற மிக்மேத்தாவுக்கும், அங்கேயிருந்து வலதுபுறமாய் என்தப்புவாவின் குடிகளிடத்திற்கும் போ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ப்புவாவின் நிலம் மனாசேக்குக் கிடைத்தது; மனாசேயின் எல்லையோடிருக்கிற தப்புவாவோ, எப்பிராயீம் புத்திரரின் வம்சமா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ுறம் அந்த எல்லை கானா என்னும் ஆற்றுக்குப் போய், ஆற்றுக்குத் தெற்காக இறங்குகிறது; மனாசேயின் பட்டணங்களின் நடுவே இருக்கிற அவ்விடத்துப் பட்டணங்கள் எப்பீராயீமுடையவைகள்; மனாசேயின் எல்லை ஆற்றுக்கு வடக்கேயிருந்து சமுத்திரத்துக்குப் போய் முட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ாசே கோத்திரத்திற்கும் பங்கு கிடைத்தது: அவன் யோசேப்புக்கு முதற்பேறானவன், மனாசேயின் மூத்தகுமாரனும் கிலெயாத்தின் தகப்பனுமான மாகீர் யுத்தமனுஷனானபடியினால், கீலேயாத்தும் பாசானும் அவனுக்குக் கிடைத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ுறம் அந்த எல்லை கானா என்னும் ஆற்றுக்குப் போய், ஆற்றுக்குத் தெற்காக இறங்குகிறது; மனாசேயின் பட்டணங்களின் நடுவே இருக்கிற அவ்விடத்துப் பட்டணங்கள் எப்பீராயீமுடையவைகள்; மனாசேயின் எல்லை ஆற்றுக்கு வடக்கேயிருந்து சமுத்திரத்துக்குப் போய் முடி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ென்நாடு எப்பிராயீமுடையது; வடநாடு மனாசேயினுடையது; சமுத்திரம் அதின் எல்லை; அது வடக்கே ஆசேரையும் கிழக்கே இசக்காரையும் தொடு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சக்காரிலும் ஆசேரிலுமிருக்கிற மூன்று நாடுகளாகிய பெத்செயானும் அதின் ஊர்களும், இப்லெயாமும் அதின் ஊர்களும், தோரின் குடிகளும் அதின் ஊர்களும் எந்தோரின் குடிகளும் அதின் ஊர்களும், தானாகின் குடிகளும் அதின் ஊர்களும், மெகிதோவின் குடிகளும் அதின் ஊர்களும் மனாசேயினுடையவை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சக்காரிலும் ஆசேரிலுமிருக்கிற மூன்று நாடுகளாகிய பெத்செயானும் அதின் ஊர்களும், இப்லெயாமும் அதின் ஊர்களும், தோரின் குடிகளும் அதின் ஊர்களும் எந்தோரின் குடிகளும் அதின் ஊர்களும், தானாகின் குடிகளும் அதின் ஊர்களும், மெகிதோவின் குடிகளும் அதின் ஊர்களும் மனாசேயினுடையவை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சக்காரிலும் ஆசேரிலுமிருக்கிற மூன்று நாடுகளாகிய பெத்செயானும் அதின் ஊர்களும், இப்லெயாமும் அதின் ஊர்களும், தோரின் குடிகளும் அதின் ஊர்களும் எந்தோரின் குடிகளும் அதின் ஊர்களும், தானாகின் குடிகளும் அதின் ஊர்களும், மெகிதோவின் குடிகளும் அதின் ஊர்களும் மனாசேயினுடையவை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ாசேயின் புத்திரர் அந்தப் பட்டணங்களின் குடிகளைத் துரத்திவிடக் கூடாமற்போயிற்று; கானானியர் அந்தச் சீமையிலேதானே குடியிருக்கவேண்டுமென்று இ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ாசேயின் புத்திரர் அந்தப் பட்டணங்களின் குடிகளைத் துரத்திவிடக் கூடாமற்போயிற்று; கானானியர் அந்தச் சீமையிலேதானே குடியிருக்கவேண்டுமென்று இ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் பலத்தபோதும் கானானியரை முற்றிலும் துரத்திவிடாமல், அவர்களைப் பகுதிகட்டுகிறவர்களாக்கிக்கொண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ின் புத்திரர் யோசுவாவை நோக்கி: கர்த்தர் எங்களை இதுவரைக்கும் ஆசீர்வதித்துவந்ததினால், நாங்கள் ஜனம்பெருத்தவர்களாயிருக்கிறோம்; நீர் எங்களுக்குச் சுதந்தரமாக ஒரே வீதத்தையும் ஒரே பங்கையும் கொடுத்தது என்ன என்று கே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ின் புத்திரர் யோசுவாவை நோக்கி: கர்த்தர் எங்களை இதுவரைக்கும் ஆசீர்வதித்துவந்ததினால், நாங்கள் ஜனம்பெருத்தவர்களாயிருக்கிறோம்; நீர் எங்களுக்குச் சுதந்தரமாக ஒரே வீதத்தையும் ஒரே பங்கையும் கொடுத்தது என்ன என்று கேட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ாசே கோத்திரத்திற்கும் பங்கு கிடைத்தது: அவன் யோசேப்புக்கு முதற்பேறானவன், மனாசேயின் மூத்தகுமாரனும் கிலெயாத்தின் தகப்பனுமான மாகீர் யுத்தமனுஷனானபடியினால், கீலேயாத்தும் பாசானும் அவனுக்குக் கிடைத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ின் புத்திரர் யோசுவாவை நோக்கி: கர்த்தர் எங்களை இதுவரைக்கும் ஆசீர்வதித்துவந்ததினால், நாங்கள் ஜனம்பெருத்தவர்களாயிருக்கிறோம்; நீர் எங்களுக்குச் சுதந்தரமாக ஒரே வீதத்தையும் ஒரே பங்கையும் கொடுத்தது என்ன என்று கேட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யோசுவா: நீங்கள் ஜனம்பெருத்தவர்களாயும், எப்பிராயீம் மலைகள் உங்களுக்கு நெருக்கமாயுமிருந்தால், பெரிசியர் ரெப்பாயீமியர் குடியிருக்கிற காட்டுத் தேசத்துக்குப் போய் உங்களுக்கு இடம் உண்டாக்கிக்கொள்ளுங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யோசுவா: நீங்கள் ஜனம்பெருத்தவர்களாயும், எப்பிராயீம் மலைகள் உங்களுக்கு நெருக்கமாயுமிருந்தால், பெரிசியர் ரெப்பாயீமியர் குடியிருக்கிற காட்டுத் தேசத்துக்குப் போய் உங்களுக்கு இடம் உண்டாக்கிக்கொள்ளுங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யோசுவா: நீங்கள் ஜனம்பெருத்தவர்களாயும், எப்பிராயீம் மலைகள் உங்களுக்கு நெருக்கமாயுமிருந்தால், பெரிசியர் ரெப்பாயீமியர் குடியிருக்கிற காட்டுத் தேசத்துக்குப் போய் உங்களுக்கு இடம் உண்டாக்கிக்கொள்ளுங்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ோசேப்பின் புத்திரர்: மலைகள் எங்களுக்குப் போதாது; பள்ளத்தாக்கு நாட்டிலிருக்கிற பெத்செயானிலும், அதின் ஊர்களிலும், யெஸ்ரயேல் பள்ளத்தாக்கிலும் குடியிருக்கிற எல்லாக் கானானியரிடத்திலும் இருப்புரதங்கள் உண்டு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ோசேப்பின் புத்திரர்: மலைகள் எங்களுக்குப் போதாது; பள்ளத்தாக்கு நாட்டிலிருக்கிற பெத்செயானிலும், அதின் ஊர்களிலும், யெஸ்ரயேல் பள்ளத்தாக்கிலும் குடியிருக்கிற எல்லாக் கானானியரிடத்திலும் இருப்புரதங்கள் உண்டு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சுவா யோசேப்பு வம்சத்தாராகிய எப்பிராயீமியரையும் மனாசேயரையும் நோக்கி: நீங்கள் ஜனம்பெருத்தவர்கள், உங்களுக்கு மகா பராக்கிரமமும் உண்டு, ஒரு பங்குமாத்திரம் அல்ல, மலைத்தேசமும் உங்களுடையதா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சுவா யோசேப்பு வம்சத்தாராகிய எப்பிராயீமியரையும் மனாசேயரையும் நோக்கி: நீங்கள் ஜனம்பெருத்தவர்கள், உங்களுக்கு மகா பராக்கிரமமும் உண்டு, ஒரு பங்குமாத்திரம் அல்ல, மலைத்தேசமும் உங்களுடையதா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காடானபடியினாலே, அதை வெட்டித் திருத்துங்கள், அப்பொழுது அதின் கடையாந்தரமட்டும் உங்களுடையதாயிருக்கும்; கானானியருக்கு இருப்பு ரதங்கள் இருந்தாலும், அவர்கள் பலத்தவர்களாயிருந்தாலும், நீங்கள் அவர்களைத் துரத்திவிடுவீர்கள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காடானபடியினாலே, அதை வெட்டித் திருத்துங்கள், அப்பொழுது அதின் கடையாந்தரமட்டும் உங்களுடையதாயிருக்கும்; கானானியருக்கு இருப்பு ரதங்கள் இருந்தாலும், அவர்கள் பலத்தவர்களாயிருந்தாலும், நீங்கள் அவர்களைத் துரத்திவிடுவீர்கள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ியேசரின் புத்திரரும், ஏலேக்கின் புத்திரரும், அஸ்ரியேலின் புத்திரரும், செகேமின் புத்திரரும், எப்பேரின் புத்திரரும், செமீதாவின் புத்திரருமான மனாசேயின் மற்றக்குமாரரின் புத்திரராகிய அபியேசரின் வம்சங்களுக்குத்தக்க சுதந்தரம் கொடுக்கப்பட்டது. தங்கள் வம்சங்களுக்குள்ளே அவர்களே யோசேப்புடைய குமாரனாகிய மனாசேயின் ஆண்பிள்ளைகளாய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ியேசரின் புத்திரரும், ஏலேக்கின் புத்திரரும், அஸ்ரியேலின் புத்திரரும், செகேமின் புத்திரரும், எப்பேரின் புத்திரரும், செமீதாவின் புத்திரருமான மனாசேயின் மற்றக்குமாரரின் புத்திரராகிய அபியேசரின் வம்சங்களுக்குத்தக்க சுதந்தரம் கொடுக்கப்பட்டது. தங்கள் வம்சங்களுக்குள்ளே அவர்களே யோசேப்புடைய குமாரனாகிய மனாசேயின் ஆண்பிள்ளைகளாயி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ியேசரின் புத்திரரும், ஏலேக்கின் புத்திரரும், அஸ்ரியேலின் புத்திரரும், செகேமின் புத்திரரும், எப்பேரின் புத்திரரும், செமீதாவின் புத்திரருமான மனாசேயின் மற்றக்குமாரரின் புத்திரராகிய அபியேசரின் வம்சங்களுக்குத்தக்க சுதந்தரம் கொடுக்கப்பட்டது. தங்கள் வம்சங்களுக்குள்ளே அவர்களே யோசேப்புடைய குமாரனாகிய மனாசேயின் ஆண்பிள்ளைகளாய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ாசேயின் குமாரனாகிய மாகீருக்குப் பிறந்த கிலெயாத்தின் குமாரனாகிய எப்பேரின் மகன் செலொப்பியாத்துக்குக் குமாரத்திகள் தவிர குமாரர் இல்லை. அவன் குமாரத்திகளின் நாமங்கள், மக்லாள், நோவாள், ஒக்லாள், மில்காள், திர்சாள் என்பவை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ாசேயின் குமாரனாகிய மாகீருக்குப் பிறந்த கிலெயாத்தின் குமாரனாகிய எப்பேரின் மகன் செலொப்பியாத்துக்குக் குமாரத்திகள் தவிர குமாரர் இல்லை. அவன் குமாரத்திகளின் நாமங்கள், மக்லாள், நோவாள், ஒக்லாள், மில்காள், திர்சாள் என்பவை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ஆசாரியனாகிய எலெயாசாருக்கும் நூனின் குமாரனாகிய யோசுவாவுக்கும் பிரபுக்களுக்கும் முன்பாகச் சேர்ந்துவந்து: எங்கள் சகோதரர் நடுவே எங்களுக்குச் சுதந்தரம் கொடுக்கும்படி கர்த்தர் மோசேக்குக் கட்டளையிட்டார் என்றார்கள்; ஆகையால் அவர்கள் தகப்பனுடைய சகோதரரின் நடுவே, கர்த்தருடைய வாக்கின்படி, அவர்களுக்குச் சுதந்தரம் கொடுத்தான்.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ಹೋದರರಲ್ಲಿ ನಮಗೆ ಬಾಧ್ಯತೆಯನ್ನು ಕೊಡು ವಂತೆ ಕರ್ತನು ಮೋಶೆಗೆ ಆಜ್ಞಾಪಿಸಿದನು ಅಂದರು. ಆದದರಿಂದ ಅವರ ತಂದೆಗಳ ಸಹೋದರ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ಧ್ಯ ದಲ್ಲಿ ಅವರಿಗೆ ಕರ್ತನ ವಾಕ್ಯದ ಹಾಗೆಯೇ ಬಾಧ್ಯತೆ ಯನ್ನು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ಯೊರ್ದನಿಗೆ ಆಚೆಯಲ್ಲಿರುವ ಗಿಲ್ಯಾದೂ ಬಾಷಾನೂ ಎಂಬ ದೇಶಗಳ ಹೊರತು ಮನಸ್ಸೆಗೆ ಚೀಟಿನಲ್ಲಿ ಬಿದ್ದ ದೇಶ ಹತ್ತು ಪಾ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ಕ್ಕಿ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ಮನಸ್ಸೆಯ ಕುಮಾರ್ತೆಯರು ಅವನ ಕುಮಾರರಲ್ಲಿ ಬಾಧ್ಯತೆಯನ್ನು ಹೊಂದಿದರು. ಆದರೆ ಉಳಿದ ಮನಸ್ಸೆಯ ಕುಮಾರ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ಲ್ಯಾದ್‌ ದೇಶ ದೊರೆ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ಮನಸ್ಸೆಯ ಮೇರೆ ಯಾವದಂದರೆ; ಆಶೇರಿನಿಂದ ಶೆಕೆಮಿನ ಮುಂದಿರುವ ಮಿಕ್ಮೆತಾತಿಗೂ ಅಲ್ಲಿಂದ ಬಲ ಪಾರ್ಶ್ವವಾಗಿ ತಪ್ಪೂಹ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ವಾಸಗಳಿಗೆ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ತಪ್ಪೂಹ ಭೂಮಿ ಮನಸ್ಸೆಯದಾಗಿತ್ತು. ಆದರೆ ಮನಸ್ಸೆಯ ಮೇರೆಯಲ್ಲಿರುವ ತಪ್ಪೂಹ ಎಫ್ರಾಯಾ ಮನ ಮಕ್ಕಳದ್ದ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 ಮೇರೆ ಕಾನಾ ನದಿಯ ದಕ್ಷಿಣಕ್ಕೆ ನದಿಯವರೆಗೂ ಇಳಿದು ಹೋಗುವದು. ಅಲ್ಲಿರುವ ಮನಸ್ಸೆಯ ಪಟ್ಟಣಗಳಲ್ಲಿ ಕೆಲವು ಪಟ್ಟಣ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ದಲ್ಲದೆ ಮನಸ್ಸೆಯ ಗೋತ್ರಕ್ಕೂ ಭಾಗಸಿಕ್ಕಿತು. ಯಾಕಂದರೆ ಅವನು ಯೋಸೇಫ ನಿಗೆ ಚೊಚ್ಚಲ ಮಗನಾಗಿದ್ದನು. ಮನಸ್ಸೆಯ ಹಿರ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ಫ್ರಾಯಾಮನವಾಗಿದ್ದವು. ಮನಸ್ಸೆಯ ಮೇರೆಯು ನದಿಯ ಉತ್ತರಕ್ಕಿರುವ ಸಮುದ್ರದ ವರೆಗೂ ಹೋಗಿ 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ದಿಯ ದಕ್ಷಿಣ ಸೀಮೆ ಎಫ್ರಾಯಾಮ ನದು; ಉತ್ತರ ಸೀಮೆಯು ಮನಸ್ಸೆಯದು, ಸಮುದ್ರವು ಅದರ ಮೇರೆಯ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ಉತ್ತರಕ್ಕೆ ಇರುವ ಆಶೇರಿನಿಂದ ಪೂರ್ವಕ್ಕೆ ಇರುವ ಇಸ್ಸಾಕಾರನ ವರೆಗೆ ಒಟ್ಟಿಗೆ ಕೂಡಿಕೊಳ್ಳುವದು. ಇಸ್ಸಾಕಾರ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ಧ್ಯದಲ್ಲಿಯೂ ಆಶೇರನ ಮಧ್ಯದ ಲ್ಲಿಯೂ ಇರುವ ಮೂರು ಸೀಮೆಗಳಾದ ಬೇತ್‌ಷೆ ಯಾನ್‌ ಇಬ್ಲೆಯಾಮ್‌ ದೋರ್‌ ಎಂದೋರ್‌ ತಾನಕ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ೆಗಿದ್ದೋನ್‌ ಅವುಗಳ ಗ್ರಾಮಗಳೂ ಇವು ಮನಸ್ಸೆ ಯ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ರೆ ಮನಸ್ಸೆಯ ಮಕ್ಕಳು ಆ ಪಟ್ಟಣಗಳ ನಿವಾಸಿಗಳನ್ನು ಹೊರಡಿಸುವದಕ್ಕಾಗದೆ ಹೋಯಿತು. ಕಾನಾನ್ಯರು ಆ ಸೀಮೆಯಲ್ಲ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ವಾಗಿರಲು ಇಷ್ಟ 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ರೆ ಇಸ್ರಾಯೇಲ್‌ ಮಕ್ಕಳು ಬಲಗೊಂಡಾಗ ಕಾನಾನ್ಯರನ್ನು ಹೊರಡಿಸದೆ ಅವರನ್ನು ಕಪ್ಪ ಕೊಡುವವರಾಗುವಂತೆ ಮಾಡ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ಯೋಸೇಫನ ಮಕ್ಕಳ ಜನಾಂಗ ಯೆಹೋಶು ವನ ಸಂಗಡ ಮಾತನಾಡಿ--ಕರ್ತನು ನನ್ನನ್ನು ಈ ವರೆಗೂ ಆಶೀರ್ವದಿಸುತ್ತಾ ಬಂದ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ಮಹಾಜನಾಂಗವಾಗಿದ್ದೇನೆ. ಹೀಗಿರುವಾಗ ನೀನು ನನಗೆ ಬಾಧ್ಯೆತೆಯಾಗಿ ಒಂದೇ ಭಾಗವನ್ನು ಒಂದೇ ಪಾಲನ್ನು ಕೊಟ್ಟದ್ದು ಯಾ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ಗನಾದ ಗಿಲ್ಯಾದನ ತಂದೆಯಾದ ಮಾಕೀರನು ಶೂರನಾದದರಿಂದ ಗಿಲ್ಯಾದು ಬಾಷಾನು ಅವನ ಪಾಲಿಗೆ ಬಂದವ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ದಕ್ಕೆ ಯೆಹೋಶುವನು ಪ್ರತ್ಯುತ್ತರವಾಗಿ ಅವರಿಗೆ--ನೀನು ಮಹಾಜನಾಂಗವಾಗಿದ್ದು ನಿನಗೆ ಎಫ್ರಾಯಾಮಿನ ಪರ್ವತ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ಕ್ಕಟ್ಟಾಗಿದರೆ ನೀನು ಪೆರಿಜ್ಜೀಯರ ಮತ್ತು ರೆಫಾಯರ ದೇಶದಲ್ಲಿರುವ ಅಡವಿಗೆ ಹೋಗಿ ಅದನ್ನು ಕಡಿದು ನಿನಗೋಸ್ಕ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ಮಾಡಿಕೋ,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ದಕ್ಕೆ ಯೋಸೇಫನ ಮಕ್ಕಳು--ಆ ಪರ್ವತವು ನಮಗೆ ಸಾಲದು. ಇದಲ್ಲದೆ ತಗ್ಗಿನ ಸೀಮೆಯಲ್ಲಿ ಇರುವ ಬೇತ್‌ಷೆಯಾನ್‌ನ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 ಊರು ಗಳಲ್ಲಿಯೂ ಇಜ್ರೇಲಿನ ತಗ್ಗಿನಲ್ಲಿಯೂ ವಾಸಿಸಿರುವ ಸಮಸ್ತ ಕಾನಾನ್ಯರ ಬಳಿಯಲ್ಲಿ ಕಬ್ಬಿಣದ ರಥಗಳು ಉಂಟ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ಯೆಹೋಶುವನು ಯೋಸೇಫನ ಮಕ್ಕಳಾದ ಎಫ್ರಾಯಾಮನಿಗೂ ಮನಸ್ಸೆಗೂ--ನೀವು ಮಹಾ ಜನಾಂಗವೂ ಬಹು ಬಲವುಳ್ಳವರೂ ಆಗಿರ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ೇ ಭಾಗ ನಿಮಗೆ ಇರಬಾರದು. ಆದರೆ ಪರ್ವತವು ನಿಮ್ಮದಾಗಿರುವ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ದು ಅಡವಿಯಾಗಿದೆ; ಅದನ್ನು ನೀವು ಕಡಿಯ ಬೇಕು. ಅದರ ಅಂತ್ಯಗಳ ವರೆಗೂ ನಿಮ್ಮದಾಗಿರುವದು. ಕಬ್ಬಿಣದ ರಥಗಳಿದ್ದರೂ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ಿಷ್ಠರಾಗಿದ್ದರೂ ನೀವು ಅವರನ್ನು ಹೊರಡಿಸಿ ಬಿಡುವ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ನಸ್ಸೆಯ ಉಳಿದ ಮಕ್ಕಳಾದ ಅಬೀಯೇಜೆರಿನ ಮಕ್ಕಳಿಗೂ ಹೇಲೆಕನ ಮಕ್ಕಳಿಗೂ ಅಸ್ರೀಯೇಲನ ಮಕ್ಕಳಿಗೂ ಶೆಕೆಮನ ಮಕ್ಕ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ಫೆರನ ಮಕ್ಕಳಿಗೂ ಶೆವಿಾದನನ ಮಕ್ಕಳಿಗೂ ಅವರ ಕುಟುಂಬಗಳಿಗೆ ತಕ್ಕ ಬಾಧ್ಯತೆ ಉಂಟಾಯಿತು. ಇವರು ತಮ್ಮ ಕುಟುಂಬಗಳ ಪ್ರ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ೋಸೇಫನ ಮಗ ನಾದ ಮನಸ್ಸೆಯ ಗಂಡು ಮಕ್ಕಳಾಗಿದ್ದ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ರೆ ಮನಸ್ಸೆಗೆ ಹುಟ್ಟಿದ ಮಾಕೀರನ ಮರಿಮಗನೂ ಗಿಲ್ಯಾ ದನ ಮೊಮ್ಮಗನೂ ಹೇಫೆರನ ಮಗನಾದ ಚಲ್ಪಹಾದನಿಗೆ ಕುಮಾರರಿಲ್ಲ;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ಹ್ಲಾ, ನೋವಾ, ಹೋಗ್ಲಾ, ಮಿಲ್ಕಾ, ತಿರ್ಚಾ ಎಂಬ ಹೆಸರುಳ್ಳ ಕುಮಾರ್ತೆ ಯರ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ವರು ಯಾಜಕನಾದ ಎಲ್ಲಾಜಾರನ ಬಳಿಗೂ ನೂನನ ಮಗನಾದ ಯೆಹೋಶುವನ ಬಳಿಗೂ ಪ್ರಧಾನರುಗಳ ಬಳಿಗೂ ಬಂದು ಅವರಿಗೆ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2026-06-21T07:44:14Z</dcterms:created>
  <dcterms:modified xsi:type="dcterms:W3CDTF">2026-06-21T07:44:14Z</dcterms:modified>
  <dc:title>யோசுவா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