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62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ைக்கின்றார் அழைக்கி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உன்னை அழைக்கி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சமாதானம் தருவ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வலைகள் நீக்குவ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ைகள் தந்திடும் இயேசு அன்ப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ை அழைக்கின்ற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ைக்கின்றார் அழைக்கி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உன்னை அழைக்கி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வியாதியின் கொடுமைய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பிக்கை இழந்தாய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வாழ்வு கொடுக்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கத்தை தந்திடும் இயேசு அன்ப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ை அழைக்கின்ற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ைக்கின்றார் அழைக்கி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உன்னை அழைக்கி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றே அவரிடம் நம்பி வ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வாழ்வு கொடுக்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றே அவரிடம் நம்பி வ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ஆறுதல் இல்லையோ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ைந்து தவிக்கின்றாய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றுதல் தந்திடும் இயேசு அன்ப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ை அழைக்கின்ற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2026-07-31T14:59:38Z</dcterms:created>
  <dcterms:modified xsi:type="dcterms:W3CDTF">2026-07-31T14:59:38Z</dcterms:modified>
  <dc:title>துதிப் பாடல்கள் : 476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