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3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ீவனை வெறுத்துத் தியாகமாய்
சேவையும் செய்திடுவேன் (2)
ஜீவனுக்கீடாக ஜனங்களை
ஜீவ தேவன் தருவார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றுங் கையாய் பரலோகத்தில்
வந்திடேன் இயேசு நாதா (2)
ஆத்துமா ஆதாயம் செய்திடவே
ஆசீர் பொழிந்தனுப்பும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இரட்சிப்பிழந்தவர்
ஆயிரம் ஆயிரமாய் (2)
அன்றாடகம் இந்த மண்ணடியில்
அழிந்து சாகின்றார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ட்சிப்பின் நற்செய்தி கேட்டவர்
எச்சரிப்பை வெறுத்து (2)
இரட்சகர் இயேசுவை இழந்தோராய்
இன்றும் கெட்டழிகின்றார்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னியேல் போல ஜெபித்திடும்
தாசர் பலர் மறைந்தார்! (2)
திறப்பின் வாசலில் நிற்கும் பலர்
தூங்கிக் களைத்துப் போனார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மது காரியமாகவே
யாரை அனுப்பிடுவேன் (2)
என்றவர் அழைக்கும் இன்ப சத்தம்
என்னுள்ளம் தொனிக்குத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2026-09-14T09:27:18Z</dcterms:created>
  <dcterms:modified xsi:type="dcterms:W3CDTF">2026-09-14T09:27:18Z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