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பார்த்தேன், துணைசெய்வார் ஒருவருமில்லை; தாங்குவார் ஒருவருமில்லை என்று ஆச்சரியப்பட்டேன்; அப்பொழுது என் புயமே எனக்கு இரட்சிப்பாகி, என் உக்கிரமே என்னைத் தாங்க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பார்த்தேன், துணைசெய்வார் ஒருவருமில்லை; தாங்குவார் ஒருவருமில்லை என்று ஆச்சரியப்பட்டேன்; அப்பொழுது என் புயமே எனக்கு இரட்சிப்பாகி, என் உக்கிரமே என்னைத் தாங்க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ன் கோபத்திலே ஜனங்களை மிதித்து, என் உக்கிரத்திலே அவர்களை வெறியாக்கி, அவர்கள் சாரத்தைத் தரையிலே இறங்கப்பண்ணின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ன் கோபத்திலே ஜனங்களை மிதித்து, என் உக்கிரத்திலே அவர்களை வெறியாக்கி, அவர்கள் சாரத்தைத் தரையிலே இறங்கப்பண்ணி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எங்களுக்குச் செய்தருளின எல்லாவற்றிற்கும் தக்கதாகவும் அவர் தம்முடைய இரக்கங்களின்படியும் தம்முடைய திரளான தயவுகளின்படியும், இஸ்ரவேல் வம்சத்துக்குச் செய்த மகா நன்மைக்குத்தக்கதாகவும், கர்த்தருடைய கிரியைகளையும், கர்த்தருடைய துதிகளையும் பிரஸ்தாபம்பண்ண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எங்களுக்குச் செய்தருளின எல்லாவற்றிற்கும் தக்கதாகவும் அவர் தம்முடைய இரக்கங்களின்படியும் தம்முடைய திரளான தயவுகளின்படியும், இஸ்ரவேல் வம்சத்துக்குச் செய்த மகா நன்மைக்குத்தக்கதாகவும், கர்த்தருடைய கிரியைகளையும், கர்த்தருடைய துதிகளையும் பிரஸ்தாபம்பண்ண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என் ஜனந்தானென்றும், அவர்கள் வஞ்சனைசெய்யாதிருக்கும் பிள்ளைகளென்றும் சொல்லி அவர்களுக்கு இரட்சகரா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ுடைய எல்லா நெருக்கத்திலும் அவர் நெருக்கப்பட்டார்; அவருடைய சமுகத்தின் தூதனானவர் அவர்களை இரட்சித்தார்; அவர் தமது அன்பினிமித்தமும், தமது பரிதாபத்தினிமித்தமும் அவர்களை மீட்டு, பூர்வநாட்களிலெல்லாம் அவர்களைத் தூக்கிச் சுமந்துவந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ுடைய எல்லா நெருக்கத்திலும் அவர் நெருக்கப்பட்டார்; அவருடைய சமுகத்தின் தூதனானவர் அவர்களை இரட்சித்தார்; அவர் தமது அன்பினிமித்தமும், தமது பரிதாபத்தினிமித்தமும் அவர்களை மீட்டு, பூர்வநாட்களிலெல்லாம் அவர்களைத் தூக்கிச் சுமந்துவந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ோ கலகம்பண்ணி, அவருடைய பரிசுத்த ஆவியை விசனப்படுத்தினார்கள்; அதினால் அவர் அவர்களுக்குச் சத்துருவாய் மாறி, அவரே அவர்களுக்கு விரோதமாய் யுத்தம்பண்ணி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தோமிலும் அதிலுள்ள போஸ்றா பட்டணத்திலுமிருந்து, சாயந்தீர்ந்த வஸ்திரங்களுடையவராகவும், மகத்துவமாய் உடுத்திருக்கிறவராகவும், தமது மகத்தான வல்லமையிலே எழுந்தருளினவராகவும் வருகிற இவர் யார்? நீதியாய்ப் பேசி இரட்சிக்க வல்லவராகிய நான்தான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ோ கலகம்பண்ணி, அவருடைய பரிசுத்த ஆவியை விசனப்படுத்தினார்கள்; அதினால் அவர் அவர்களுக்குச் சத்துருவாய் மாறி, அவரே அவர்களுக்கு விரோதமாய் யுத்தம்பண்ணி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ிலும் அவர் பூர்வநாட்களையும், மோசேயையும், தம்முடைய ஜனத்தையும் நினைவுகூர்ந்தார்; ஆனாலும் அவர்களையும், தமது மந்தையின் மேய்ப்பனையும் சமுத்திரத்திலிருந்து ஏறிவரப்பண்ணினவர் இப்பொழுது எங்கே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ிலும் அவர் பூர்வநாட்களையும், மோசேயையும், தம்முடைய ஜனத்தையும் நினைவுகூர்ந்தார்; ஆனாலும் அவர்களையும், தமது மந்தையின் மேய்ப்பனையும் சமுத்திரத்திலிருந்து ஏறிவரப்பண்ணினவர் இப்பொழுது எங்கே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நடுவிலே தம்முடைய பரிசுத்த ஆவியை இருக்கக் கட்டளையிட்டு, மோசேயின் வலதுகையைக்கொண்டு அவர்களைத் தமது மகியின் புயத்தினாலே நடத்தி, தமக்கு நித்தியகீர்த்தியை உண்டாக்க அவர்களுக்கு முன்பாகத் தண்ணீரைப் பிளந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நடுவிலே தம்முடைய பரிசுத்த ஆவியை இருக்கக் கட்டளையிட்டு, மோசேயின் வலதுகையைக்கொண்டு அவர்களைத் தமது மகியின் புயத்தினாலே நடத்தி, தமக்கு நித்தியகீர்த்தியை உண்டாக்க அவர்களுக்கு முன்பாகத் தண்ணீரைப் பிள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குதிரை வனாந்தரவெளியிலே நடக்கிறதுபோல, அவர்கள் இடறாதபடிக்கு அவர்களை ஆழங்களில் நடக்கப்பண்ணினவர் எங்கே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குதிரை வனாந்தரவெளியிலே நடக்கிறதுபோல, அவர்கள் இடறாதபடிக்கு அவர்களை ஆழங்களில் நடக்கப்பண்ணினவர் எங்கே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ுடைய ஆவியானவர் அவர்களைப் பள்ளத்தாக்கிலே போய் இறங்குகிற மிருகஜீவன்களைப்போல இளைப்பாறப்பண்ணினார்; இப்படியே தேவரீர், உமக்கு மகிமையுள்ள கீர்த்தியை உண்டாக்கும்படி உம்முடைய ஜனத்தை நடத்தினீ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ுடைய ஆவியானவர் அவர்களைப் பள்ளத்தாக்கிலே போய் இறங்குகிற மிருகஜீவன்களைப்போல இளைப்பாறப்பண்ணினார்; இப்படியே தேவரீர், உமக்கு மகிமையுள்ள கீர்த்தியை உண்டாக்கும்படி உம்முடைய ஜனத்தை நடத்தினீ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ரீர் பரலோகத்திலிருந்து கண்ணோக்கி, பரிசுத்தமும் மகிமையுமுள்ள உம்முடைய வாசஸ்தலத்திலிருந்து பாரும், உம்முடைய வைராக்கியமும், உம்முடைய வல்லமையும் எங்கே? உம்முடைய உள்ளத்தின் கொதிப்பையும், உம்முடைய மன உருக்கத்தையும் எனக்கு முன்பாக அடக்கிக்கொள்ளுகிறீரோ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தோமிலும் அதிலுள்ள போஸ்றா பட்டணத்திலுமிருந்து, சாயந்தீர்ந்த வஸ்திரங்களுடையவராகவும், மகத்துவமாய் உடுத்திருக்கிறவராகவும், தமது மகத்தான வல்லமையிலே எழுந்தருளினவராகவும் வருகிற இவர் யார்? நீதியாய்ப் பேசி இரட்சிக்க வல்லவராகிய நான்தான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ரீர் பரலோகத்திலிருந்து கண்ணோக்கி, பரிசுத்தமும் மகிமையுமுள்ள உம்முடைய வாசஸ்தலத்திலிருந்து பாரும், உம்முடைய வைராக்கியமும், உம்முடைய வல்லமையும் எங்கே? உம்முடைய உள்ளத்தின் கொதிப்பையும், உம்முடைய மன உருக்கத்தையும் எனக்கு முன்பாக அடக்கிக்கொள்ளுகிறீரோ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ரீர் பரலோகத்திலிருந்து கண்ணோக்கி, பரிசுத்தமும் மகிமையுமுள்ள உம்முடைய வாசஸ்தலத்திலிருந்து பாரும், உம்முடைய வைராக்கியமும், உம்முடைய வல்லமையும் எங்கே? உம்முடைய உள்ளத்தின் கொதிப்பையும், உம்முடைய மன உருக்கத்தையும் எனக்கு முன்பாக அடக்கிக்கொள்ளுகிறீரோ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ரீர் எங்கள் பிதாவாயிருக்கிறீர்; ஆபிரகாம் எங்களை அறியான், இஸ்ரவேலுக்கு நாங்கள் அறியப்பட்டவர்களுமல்ல; கர்த்தாவே, நீர் எங்கள் பிதாவும் எங்கள் மீட்பருமாயிருக்கிறீர்; இது பூர்வகாலமுதல் உம்முடைய நாம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ரீர் எங்கள் பிதாவாயிருக்கிறீர்; ஆபிரகாம் எங்களை அறியான், இஸ்ரவேலுக்கு நாங்கள் அறியப்பட்டவர்களுமல்ல; கர்த்தாவே, நீர் எங்கள் பிதாவும் எங்கள் மீட்பருமாயிருக்கிறீர்; இது பூர்வகாலமுதல் உம்முடைய நாம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நீர் எங்களை உம்முடைய வழிகளைவிட்டுத் தப்பிப்போகப்பண்ணி, எங்கள் இருதயத்தை உமக்குப் பயப்படாதபடிக்குக் கடினப்படுத்துவானேன்? உம்முடைய ஊழியக்காரரினிமித்தமும், உம்முடைய சுதந்தரமான கோத்திரங்களினிமித்தமும் திரும்பியருள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நீர் எங்களை உம்முடைய வழிகளைவிட்டுத் தப்பிப்போகப்பண்ணி, எங்கள் இருதயத்தை உமக்குப் பயப்படாதபடிக்குக் கடினப்படுத்துவானேன்? உம்முடைய ஊழியக்காரரினிமித்தமும், உம்முடைய சுதந்தரமான கோத்திரங்களினிமித்தமும் திரும்பியருள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ரிசுத்தமுள்ள உமது ஜனங்கள் கொஞ்சக் காலமாத்திரம் அதைச் சுதந்தரித்தார்கள்; எங்கள் சத்துருக்கள் உம்முடைய பரிசுத்த ஸ்தலத்தை மிதித்துப்போ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ரிசுத்தமுள்ள உமது ஜனங்கள் கொஞ்சக் காலமாத்திரம் அதைச் சுதந்தரித்தார்கள்; எங்கள் சத்துருக்கள் உம்முடைய பரிசுத்த ஸ்தலத்தை மிதித்துப்போட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ே உம்முடையவர்கள், அவர்களை ஒருபொழுதும் நீர் ஆண்டதில்லை; அவர்களுக்கு உமது நாமம் தரிக்கப்பட்டதும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தோமிலும் அதிலுள்ள போஸ்றா பட்டணத்திலுமிருந்து, சாயந்தீர்ந்த வஸ்திரங்களுடையவராகவும், மகத்துவமாய் உடுத்திருக்கிறவராகவும், தமது மகத்தான வல்லமையிலே எழுந்தருளினவராகவும் வருகிற இவர் யார்? நீதியாய்ப் பேசி இரட்சிக்க வல்லவராகிய நான்தான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ம்முடைய உடுப்புச் சிவப்பாகவும், உம்முடைய வஸ்திரங்கள் ஆலையை மிதிக்கிறவன் வஸ்திரங்கள்போலவும் இருக்கிறதென்ன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ஒருவனாய் ஆலையை மிதித்தேன்; ஜனங்களில் ஒருவனும் என்னோடிருந்ததில்லை, நான் என் கோபத்திலே அவர்களை மிதித்து, என் உக்கிரத்திலே அவர்களை நசுக்கிப்போட்டேன்; அதினால் அவர்கள் இரத்தம் என் வஸ்திரங்களின்மேல் தெறித்தது, என் உடுப்பையெல்லாம் கறைப்படுத்திக்கொண்ட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ஒருவனாய் ஆலையை மிதித்தேன்; ஜனங்களில் ஒருவனும் என்னோடிருந்ததில்லை, நான் என் கோபத்திலே அவர்களை மிதித்து, என் உக்கிரத்திலே அவர்களை நசுக்கிப்போட்டேன்; அதினால் அவர்கள் இரத்தம் என் வஸ்திரங்களின்மேல் தெறித்தது, என் உடுப்பையெல்லாம் கறைப்படுத்திக்கொண்ட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ஒருவனாய் ஆலையை மிதித்தேன்; ஜனங்களில் ஒருவனும் என்னோடிருந்ததில்லை, நான் என் கோபத்திலே அவர்களை மிதித்து, என் உக்கிரத்திலே அவர்களை நசுக்கிப்போட்டேன்; அதினால் அவர்கள் இரத்தம் என் வஸ்திரங்களின்மேல் தெறித்தது, என் உடுப்பையெல்லாம் கறைப்படுத்திக்கொண்ட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தியைச் சரிக்கட்டும் நாள் என் மனதிலிருந்தது; என்னுடையவர்களை மீட்கும் வருஷம் வ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મેં આજુબાજુ નજર નાખી પણ કોઇ મારી મદદે આવ્યું નહિ. મારી સાથે આવનાર કોઇ નથી એ જોઇને હું અચંબ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ી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મ છતાં મારા બાહુએ મને વિજય અપાવ્યો, મારા ક્રોધમાં મેં વિદેશી પ્રજાઓને કચડી નાખી અને તે સર્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થડિયાં ખાઇને જમીન પર પડી ગ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યહોવાના ઉપકારો હું સંભારીશ અને આપણે માટે એણે જે કાઇં કર્યું છે તે માટે હું તેના ગુણગાન ગા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ી અપાર કરુણા અને દયાથી પ્રેરાઇને તેણે ઇસ્રાએલના લોકોનું ભારે મોટું કલ્યાણ કર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ણે કહ્યું, “ખરેખર તેઓ મારી પ્રજા છે, મારા સંતાન છે; તેઓ મને દગો નહિ દ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અને તેણે તેઓને બધાં સંકટોમાંથી ઉગારી લીધા. તેઓને બચાવવા માટે તેણે કોઇ દૂત નહોતો મોકલ્યો, તે જા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ા હતા. તેણે ઊંચકીને ભૂતકાળમાં બધો સમય તેઓને ઉપાડ્યા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આમ છતાં તેઓએ દગો કરીને તેમની વિરુદ્ધ બળવો કરી તેમના પવિત્ર આત્માને દુભાવ્યો. એ પછી તે તેમ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અદોમના નગર બોસ્રાહથી આ કોણ આવે છે? કિરમજી રંગના શોભાયમાન વસ્ત્રોમાં સજ્જ થઇને વીરત્વ ભરી ચાલે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ુશ્મન બન્યા અને જાતે તેમની સામે યુદ્ધે ચડ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છી તેમણે તેમના સેવક મૂસાના જૂના દિવસો યાદ કર્યા અને કહેવા લાગ્યા, પોતાના લોકોના આગેવાન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ુદ્રમાંથી પાર ઉતારનાર યહોવા ક્યાં છે? તેમનામાં પોતાના આત્માનો સંચાર કરનાર એ ક્યાં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ોતાના સંપૂર્ણ સાર્મથ્યથી મૂસાની સાથે રહેનાર ક્યાં છે? પોતાના લોકોને માટે જળના બે ભાગ કરી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ુદ્રમાંથી દોરી લાવી અમર કીતિર્ પ્રાપ્ત કરનાર ક્યાં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જેણે અમને જાણે મેદાન પર ઘોડો ચાલતો હોય તેમ ઊંડાણમાં એવી રીતે ચલાવ્યા કે અમે ઠોકર ખાધી નહિ,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્યાં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ખીણમાં ઊતરી જનારાં ઢોરની જેમ તેઓ યહોવાના આત્માથી વિશ્રામ પામ્યા; તે મુજબ તે પોતાને માટે મહિમાવં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 કરવા માટે તમારા લોકોને દો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ે યહોવા, ઉપર સ્વર્ગમાંથી નીચે ષ્ટિ કર, તારા ભવ્ય અને પવિત્રસ્થાનમાંથી ષ્ટિપાત કર. ક્યાં છે ત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ણ આવે છે? એ તો હું યહોવા છું. “તમારું તારણ પ્રગટ કરું છું. તમારો ઉદ્ધાર કરવાને શકિતમાન અને સમર્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િત? ક્યાં છે તારી અમારા પ્રત્યેની હૃદયની ઘેલછા? ક્યાં છે તારો ઊભરાતો પ્રેમ અને તારી દયા? એને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ટકવતો લાગે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હજુ પણ સાચે જ તમે અમારા પિતા છો! જો ઇબ્રાહિમ અને ઇસ્રાએલ(યાકૂબ) અમારો અસ્વીકાર કરે તોયે, હ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, તું અમારો પિતા છે, પ્રાચીન સમયથી તું ‘અમારો ઉદ્ધારક’ એ નામથી ઓળખાતો આવ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હે યહોવા, શા માટે તમે અમારાં હૃદયો કઠણ કર્યા અને અમને તમારા માગોર્થી વાળ્યાં છે? પાછા આવો,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ેવકોને ખાતર, જે કુળો તમારા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થોડા સમય માટે, તમારા પવિત્ર લોકો તમારા પવિત્ર ધામને ધરાવતા હતાં, પણ હવે અમારા શત્રુઓએ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ને રોળી નાખ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અમારા પર તું રાજ્ય ન કરતો હોય તે રીતે, અમે તારી પ્રજા ન હોઇએ તે રીતે, અમે ઘણો સમય વિતાવ્ય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વો હું 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કૂંડીમાં દ્રાક્ષ ગુંદનારા વસ્ત્રની જેમ તારાં વસ્ત્રો લાલ કેમ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મેં એકલાએ દ્રાક્ષ ગૂંદી છે. મને મદદ કરવા માટે ત્યાં કોઇ ન હતું. મારા ક્રોધમાં મેં મારા શત્રુ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રાક્ષાની જેમ ગૂંદી નાખ્યા, રોષે ભરાઇને મેં તેમને રોળી નાખ્યા અને તેમના લોહીની પિચકારી માર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્ત્રો ઉપર ઊડી અને મારાં વસ્ત્રો બધાં ખરડાઇ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કારણ, શત્રુઓને સજા કરી મારા પોતાના લોકોને મુકત કરવાનો મેં નક્કી કરેલો સમય આવી ચૂક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2026-09-07T05:14:32Z</dcterms:created>
  <dcterms:modified xsi:type="dcterms:W3CDTF">2026-09-07T05:14:32Z</dcterms:modified>
  <dc:title>યશાયા : 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