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நிலத்தை ஏத்தின் புத்திரர் கையிலே ஆபிரகாம் வாங்கியிருந்தான்; அங்கே ஆபிரகாமும் அவன் மனைவியாகிய சாராளும் அடக்கம்பண்ணப்பட்ட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ள் அவனுக்குச் சிம்ரானையும், யக்ஷானையும், மேதானையும், மீதியானையும், இஸ்பாக்கையும், சூவாகையும் பெற்ற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க்ஷான் சேபாவையும், தேதானையும் பெற்றான்; தேதானுடைய குமாரர் அசூரீம், லெத்தூசீம், லெயூமீம் என்பவர்கள்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ீதியானுடைய குமாரர் ஏப்பா, ஏப்பேர், ஆனோக்கு, அபீதா, எல்தாகா என்பவர்கள்; இவர்கள் எல்லாரும் கேத்தூராளின் பிள்ளை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ீதியானுடைய குமாரர் ஏப்பா, ஏப்பேர், ஆனோக்கு, அபீதா, எல்தாகா என்பவர்கள்; இவர்கள் எல்லாரும் கேத்தூராளின் பிள்ளை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பிரகாம் மரித்தபின் தேவன் அவன் குமாரனாகிய ஈசாக்கை ஆசீர்வதித்தார். லகாய்ரோயீ என்னும் துரவுக்குச் சமீபமாய் ஈசாக்கு குடியிரு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காம் தனக்கு உண்டான யாவையும் ஈசாக்குக்குக் கொடுத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பிரகாம் தனக்கு உண்டான யாவையும் ஈசாக்குக்குக் கொடுத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ாராளுடைய அடிமைப்பெண்ணாகிய எகிப்து தேசத்தாளான ஆகார் ஆபிரகாமுக்குப் பெற்ற குமாரனாகிய இஸ்மவேலின் வம்ச வரலாற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ாராளுடைய அடிமைப்பெண்ணாகிய எகிப்து தேசத்தாளான ஆகார் ஆபிரகாமுக்குப் பெற்ற குமாரனாகிய இஸ்மவேலின் வம்ச வரலாறு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காமுக்கு இருந்த மறுமனையாட்டிகளின் பிள்ளைகளுக்கோ ஆபிரகாம் நன்கொடைகளைக் கொடுத்து, தான் உயிரோடிருக்கும்போதே அவர்களைத் தன் குமாரனாகிய ஈசாக்கைவிட்டுக் கிழக்கே போகக் கீழ்தேசத்துக்கு அனுப்பிவிட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ற்பல சந்ததிகளாய்ப் பிரிந்த இஸ்மவேலின் புத்திரருடைய நாமங்களாவன; இஸ்மவேலுடைய மூத்த மகன் நெபாயோத்; பின்பு கேதார், அத்பியேல், மிப்சா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ற்பல சந்ததிகளாய்ப் பிரிந்த இஸ்மவேலின் புத்திரருடைய நாமங்களாவன; இஸ்மவேலுடைய மூத்த மகன் நெபாயோத்; பின்பு கேதார், அத்பியேல், மிப்சா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ிஷ்மா, தூமா, மாசா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ார், தேமா, யெத்தூர், நாபீஸ், கேத்மா என்பவைகள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ங்கள் கிராமங்களிலும் அரண்களிலும் குடியிருந்த தங்கள் ஜனத்தாருக்குப் பன்னிரண்டு பிரபுக்களாகிய இஸ்மவேலின் குமாரர்கள் இவர்களே, இவர்களுடைய நாமங்களும் இவைகள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ங்கள் கிராமங்களிலும் அரண்களிலும் குடியிருந்த தங்கள் ஜனத்தாருக்குப் பன்னிரண்டு பிரபுக்களாகிய இஸ்மவேலின் குமாரர்கள் இவர்களே, இவர்களுடைய நாமங்களும் இவைகள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மவேலின் வயது நூற்று முப்பத்தேழு. பின்பு அவன் பிராணன் போய் மரித்து, தன் ஜனத்தாரோடே சேர்க்கப்ப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மவேலின் வயது நூற்று முப்பத்தேழு. பின்பு அவன் பிராணன் போய் மரித்து, தன் ஜனத்தாரோடே சேர்க்கப்ப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ஆவிலா துவக்கி எகிப்துக்கு எதிராக அசீரியாவுக்குப் போகிற வழியிலிருக்கும் சூர்மட்டும் வாசம்பண்ணினார்கள். இது அவன் சகோதரர் எல்லாருக்கும் முன்பாக அவன் குடியேறின பூமி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ஆவிலா துவக்கி எகிப்துக்கு எதிராக அசீரியாவுக்குப் போகிற வழியிலிருக்கும் சூர்மட்டும் வாசம்பண்ணினார்கள். இது அவன் சகோதரர் எல்லாருக்கும் முன்பாக அவன் குடியேறின பூமி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பிரகாம் உயிரோடிருந்த ஆயுசு நாட்கள் நூற்று எழுபத்தைந்து வருஷ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ஆவிலா துவக்கி எகிப்துக்கு எதிராக அசீரியாவுக்குப் போகிற வழியிலிருக்கும் சூர்மட்டும் வாசம்பண்ணினார்கள். இது அவன் சகோதரர் எல்லாருக்கும் முன்பாக அவன் குடியேறின பூமி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பிரகாமின் குமாரனாகிய ஈசாக்குடைய வம்ச வரலாறு; ஆபிரகாம் ஈசாக்கைப் பெற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ஈசாக்கு ரெபெக்காளை விவாகம்பண்ணுகிறபோது நாற்பது வயதாயிருந்தான்; இவள் பதான்அராம் என்னும் சீரியா தேசத்தானாகிய லாபானுக்குச் சகோதரியுமானவ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ஈசாக்கு ரெபெக்காளை விவாகம்பண்ணுகிறபோது நாற்பது வயதாயிருந்தான்; இவள் பதான்அராம் என்னும் சீரியா தேசத்தானாகிய லாபானுக்குச் சகோதரியுமானவ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லடியாயிருந்த தன் மனைவிக்காக ஈசாக்கு கர்த்தரை நோக்கி வேண்டுதல் செய்தான்; கர்த்தர் அவன் வேண்டுதலைக் கேட்டருளினார்; அவன் மனைவி ரெபெக்காள் கர்ப்பந்தரித்த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லடியாயிருந்த தன் மனைவிக்காக ஈசாக்கு கர்த்தரை நோக்கி வேண்டுதல் செய்தான்; கர்த்தர் அவன் வேண்டுதலைக் கேட்டருளினார்; அவன் மனைவி ரெபெக்காள் கர்ப்பந்தரித்த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கர்ப்பத்திலே பிள்ளைகள் ஒன்றோடொன்று மோதிக்கொண்டிருந்தன; அப்பொழுது அவள்: இப்படியானால் எனக்கு எப்படியோ என்று சொல்லி, கர்த்தரிடத்தில் விசாரிக்கும்படி போன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கர்ப்பத்திலே பிள்ளைகள் ஒன்றோடொன்று மோதிக்கொண்டிருந்தன; அப்பொழுது அவள்: இப்படியானால் எனக்கு எப்படியோ என்று சொல்லி, கர்த்தரிடத்தில் விசாரிக்கும்படி போன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கர்ப்பத்திலே பிள்ளைகள் ஒன்றோடொன்று மோதிக்கொண்டிருந்தன; அப்பொழுது அவள்: இப்படியானால் எனக்கு எப்படியோ என்று சொல்லி, கர்த்தரிடத்தில் விசாரிக்கும்படி போன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க் கர்த்தர்: இரண்டு ஜாதிகள் உன் கர்ப்பத்தில் உண்டாயிருக்கிறது; இரண்டுவித ஜனங்கள் உன் வயிற்றிலிருந்து பிரியும், அவர்களில் ஒரு ஜனத்தார் மற்ற ஜனத்தாரைப்பார்க்கிலும் பலத்திருப்பார்கள், மூத்தவன் இளையவனைச் சேவிப்பான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ற்பாடு ஆபிரகாம் நல்ல நரைவயதிலும், முதிர்ந்த பூரண ஆயுசிலும் பிராணன் போய் மரித்து, தன் ஜனத்தாரோடே சேர்க்கப்பட்ட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க் கர்த்தர்: இரண்டு ஜாதிகள் உன் கர்ப்பத்தில் உண்டாயிருக்கிறது; இரண்டுவித ஜனங்கள் உன் வயிற்றிலிருந்து பிரியும், அவர்களில் ஒரு ஜனத்தார் மற்ற ஜனத்தாரைப்பார்க்கிலும் பலத்திருப்பார்கள், மூத்தவன் இளையவனைச் சேவிப்பான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க் கர்த்தர்: இரண்டு ஜாதிகள் உன் கர்ப்பத்தில் உண்டாயிருக்கிறது; இரண்டுவித ஜனங்கள் உன் வயிற்றிலிருந்து பிரியும், அவர்களில் ஒரு ஜனத்தார் மற்ற ஜனத்தாரைப்பார்க்கிலும் பலத்திருப்பார்கள், மூத்தவன் இளையவனைச் சேவிப்பான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ரசவகாலம் பூரணமானபோது, அவள் கர்ப்பத்தில் இரட்டைப் பிள்ளைகள் இரு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ூத்தவன் சிவந்த நிறமுள்ளவனாயும் சர்வாங்கமும் ரோம அங்கி போர்த்தவன போலவும் வெளிப்பட்டான்; அவனுக்கு ஏசா என்று பேரிட்ட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, அவன் சகோதரன் தன் கையினாலே ஏசாவின் குதிங்காலைப் பிடித்துக்கொண்டு வெளிப்பட்டான்; அவனுக்கு யாக்கோபு என்று பேரிட்டார்கள்; இவர்களை அவள் பெற்றபோது ஈசாக்கு அறுபது வயதாயிருந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, அவன் சகோதரன் தன் கையினாலே ஏசாவின் குதிங்காலைப் பிடித்துக்கொண்டு வெளிப்பட்டான்; அவனுக்கு யாக்கோபு என்று பேரிட்டார்கள்; இவர்களை அவள் பெற்றபோது ஈசாக்கு அறுபது வயதாயிரு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ப் பிள்ளைகள் பெரியவர்களானபோது, ஏசா வேட்டையில் வல்லவனும் வனசஞ்சாரியுமாய் இருந்தான்; யாக்கோபு குணசாலியும் கூடாரவாசியுமாய் இரு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ந்தப் பிள்ளைகள் பெரியவர்களானபோது, ஏசா வேட்டையில் வல்லவனும் வனசஞ்சாரியுமாய் இருந்தான்; யாக்கோபு குணசாலியும் கூடாரவாசியுமாய் இருந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ஏசா வேட்டையாடிக்கொண்டு வருகிறது ஈசாக்கினுடைய வாய்க்கு ருசிகரமாயிருந்ததினாலே ஏசாவின்மேல் பட்சமாயிருந்தான்; ரெபெக்காளோ யாக்கோபின்மேல் பட்சமாயிருந்த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ஏசா வேட்டையாடிக்கொண்டு வருகிறது ஈசாக்கினுடைய வாய்க்கு ருசிகரமாயிருந்ததினாலே ஏசாவின்மேல் பட்சமாயிருந்தான்; ரெபெக்காளோ யாக்கோபின்மேல் பட்சமாயிருந்த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ற்பாடு ஆபிரகாம் நல்ல நரைவயதிலும், முதிர்ந்த பூரண ஆயுசிலும் பிராணன் போய் மரித்து, தன் ஜனத்தாரோடே சேர்க்கப்பட்ட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 நாள் ஏசா வெளியிலிருந்து களைத்து வந்தபோது, யாக்கோபு கூழ் சமைத்துக்கொண்டிருந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 நாள் ஏசா வெளியிலிருந்து களைத்து வந்தபோது, யாக்கோபு கூழ் சமைத்துக்கொண்டிருந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ஏசா யாக்கோபை நோக்கி: அந்தச் சிவப்பான கூழிலே நான் சாப்பிடக் கொஞ்சம் தா, இளைத்திருக்கிறேன் என்றான்; இதனாலே அவனுக்கு ஏதோம் என்கிற பேர் உண்டாயிற்ற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ஏசா யாக்கோபை நோக்கி: அந்தச் சிவப்பான கூழிலே நான் சாப்பிடக் கொஞ்சம் தா, இளைத்திருக்கிறேன் என்றான்; இதனாலே அவனுக்கு ஏதோம் என்கிற பேர் உண்டாயிற்ற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யாக்கோபு: உன் சேஷ்ட புத்திரபாகத்தை இன்று எனக்கு விற்றுப்போடு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ஏசா: இதோ, நான் சாகப்போகிறேனே, இந்தச் சேஷ்டபுத்திரபாகம் எனக்கு என்னத்திற்கு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ஏசா: இதோ, நான் சாகப்போகிறேனே, இந்தச் சேஷ்டபுத்திரபாகம் எனக்கு என்னத்திற்கு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யாக்கோபு: இன்று எனக்கு ஆணையிட்டுக்கொடு என்றான்; அவன் யாக்கோபுக்கு ஆணையிட்டு, தன் சேஷ்ட புத்திரபாகத்தை அவனுக்கு விற்றுப்போட்ட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யாக்கோபு: இன்று எனக்கு ஆணையிட்டுக்கொடு என்றான்; அவன் யாக்கோபுக்கு ஆணையிட்டு, தன் சேஷ்ட புத்திரபாகத்தை அவனுக்கு விற்றுப்போட்ட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யாக்கோபு ஏசாவுக்கு அப்பத்தையும் பயற்றங்கூழையும் கொடுத்தான்; அவன் புசித்துக் குடித்து எழுந்திருந்து போய்விட்டான். இப்படி ஏசா தன் சேஷ்ட புத்திரபாகத்தை அலட்சியம்பண்ண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குமாரராகிய ஈசாக்கும் இஸ்மவேலும் மம்ரேக்கு எதிரே ஏத்தியனான சோகாரின் குமாரனாகிய எப்பெரோனின் நிலத்திலுள்ள மக்பேலா என்னப்பட்ட குகையிலே அவனை அடக்கம்பண்ணின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யாக்கோபு ஏசாவுக்கு அப்பத்தையும் பயற்றங்கூழையும் கொடுத்தான்; அவன் புசித்துக் குடித்து எழுந்திருந்து போய்விட்டான். இப்படி ஏசா தன் சேஷ்ட புத்திரபாகத்தை அலட்சியம்பண்ண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குமாரராகிய ஈசாக்கும் இஸ்மவேலும் மம்ரேக்கு எதிரே ஏத்தியனான சோகாரின் குமாரனாகிய எப்பெரோனின் நிலத்திலுள்ள மக்பேலா என்னப்பட்ட குகையிலே அவனை அடக்கம்பண்ண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காம் கேத்தூராள் என்னும் பேர் கொண்ட ஒரு ஸ்திரீயையும் விவாகம்பண்ணிய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 நிலத்தை ஏத்தின் புத்திரர் கையிலே ஆபிரகாம் வாங்கியிருந்தான்; அங்கே ஆபிரகாமும் அவன் மனைவியாகிய சாராளும் அடக்கம்பண்ணப்ப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বর দেওয়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অব্রাহামের ঔরসে কটুরা সিম্রণ, য়ক্ষণ, মদান, মিদিয়ন, যিশবক এবং শূহরের জন্ম দ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ক্ষণ ছিলেন শিবা ও দদানের জনক| অশূরীয়, লিযুশ্মীয় আর লটুনীয় অধিবাসীরা ছিল দদানের উত্তরপুরুষ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ঐফা, এফর, হনোক, অবীদ এবং ইল্দারা ছিল মিদিয়নের সন্তানসন্ততি| অব্রাহাম ও কটুরার বিবাহের ফলে এই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দের জন্ম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অব্রাহামের মৃত্যুর পরে ঈশ্বর ইসহাককে আশীর্বাদ করলেন| ইসহাক বের্-লহয়-রোযীতে বসবাস করতে থাক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মৃত্যুর আগে অব্রাহাম তাঁর রক্ষিত দাসীদের গর্ভজাত পুত্রদের নানা রকম উপহার দিয়ে তাদের পূর্ব দেশ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ঠ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ইশ্মায়েলের বংশ বৃত্তান্ত এই| অব্রাহাম ও হাগারের পুত্র ছিলেন ইশ্মাযেল| (হাগার ছিলেন সারার মিশরী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সী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িনি তাদের ইসহাকের কাছ থেকে দূরে পাঠিয়ে দিয়ে তাঁর যা কিছু ছিল সব ইসহাককে দ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ইশ্মাযেলের পুত্রদের নামগুলো হল: প্রথম পুত্র ছিল নবায়োত্‌, তারপর জন্মায় কেদর, তারপরে যথাক্র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দ্বেল, মিষ্মম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মিশ্ম, দুমা, মস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হদদ, তেমা, যিটুর, নাফীশ এবং কেদম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এইগুলি হল ইশ্মায়েলের পুত্রদের নাম| প্রত্যেকের এক-একটা ছোট বসতি ছিল এবং প্রত্যেকটি বসতি আস্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্তে শহরে পরিণত হয়| বারোটি পুত্র য়েন বারো জন রাজপুত্র এবং প্রত্যেকের নিজস্ব জনব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ইশ্মায়েল 137 বছর বেঁচ্ছেিলেন| তারপর তাঁর মৃত্যু হয় এবং তাঁকে তাঁর পূর্বপুরুষদের কাছে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ওয়া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ইশ্মাযেলের উত্তরপুরুষরা সমগ্র মরুভূমি অঞ্চলে বসতি স্থাপন করে| এই অঞ্চলটি ছিল মিশরের কাছে হুবী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শূর পর্য্ন্ত বিস্তৃত এবং এখান থেকে তা বিস্তৃত ছিল অশূরিযা পর্য্ন্ত| ইশ্মাযেলের উত্তরপুরুষে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অব্রাহাম 175 বছর বয়স পর্য্ন্ত বেঁচে 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য়ই তার ভাইয়ের লোকেদের আক্রমণ কর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এবার ইসহাকের কাহিনী ইসহাক নামে অব্রাহামের এক পুত্র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যখন ইসহাকের বয়স 40 হল তখন তিনি রিবিকাকে বিয়ে করলেন| রিবিকা ছিলেন পদ্দন্ অরাম অঞ্চলের মেয়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পিতা বথুযেল এবং অরামীয় লাবন ছিলেন তাঁর ভা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ইসহাকের স্ত্রীর সন্তানাদি হচ্ছিল না| তাই তিনি প্রভুর কাছে তার স্ত্রীর জন্যে প্রার্থনা করলেন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তার প্রার্থনা শুনলে রিবিকা গর্ভবতী হ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গর্ভবতী অবস্থায় রিবিকা যন্ত্রণা ভোগ করছিলেন কারণ তাঁর গর্ভে দুটি শিশু একে অপরকে জোরে ঠেলাঠেল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ছিল| গর্ভস্থ শিশুর জন্যে রিবিকা অনেক কষ্ট পেতে থাকেন| তিনি প্রভুর কাছে প্রার্থনা করে জানতে চাই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আমার কেন এমন হচ্ছ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প্রভু উত্তরে বললেন, “তোমার গর্ভের মধ্যে দুটি জাতি আছে| তুমি দুই মহান বংশের শাসকদের জন্ম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পর অব্রাহাম ক্রমশঃ দুর্বল হয়ে অবশেষে শেষ নিঃশ্বাস ত্যাগ করলেন| সুদীর্ঘ ও সুখী জীবন ছিল তাঁ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মধ্যে বিচ্ছেদ ঘটবে| এক পুত্রের অপেক্ষা অন্য পুত্র শক্তিশালী হবে| ছোট পুত্রের সেবা করবে ব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থাসময়ে রিবিকা দুটি যমজ সন্তানের জন্ম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প্রথম সন্তানের গায়ের রং ছিল লাল| গায়ের ত্বক ছিল লোমশ বস্ত্রের মত| তাই তার নাম রাখা হল এষৌ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ারপরে যখন দ্বিতীয় সন্তানটির জন্ম হল তখন তার শক্ত মুঠোর মধ্যে এষৌর পায়ের গোড়ালি ধরা ছিল|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 নাম রাখা হল যাকোব| এষৌ এবং যাকোবের জন্মের সময় ইসহাকের বয়স ছিল 60 বছ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ছেলে দুটি বড় হতে লাগল| এষৌ হল একজন দক্ষ শিকারী| সে জঙ্গলে প্রান্তরে ঘুরে বেড়াতে ভালবাস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যাকোব ছিল শান্ত প্রকৃতির| সে তাঁবুতেই থাক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ইসহাক এষৌকে ভালবাসতেন| এষৌর শিকার করা পশুর মাংস খেতে তিনি ভালবাসতেন| কিন্তু রিবিকা যাকোব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লবাসত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 মারা গেলেন এবং তাঁকে তাঁর আপনজনের কাছে নিয়ে যাওয়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একবার এষৌ শিকার থেকে ফিরে এল| ক্ষুধায সে ছিল ক্লান্ত ও দুর্বল| তখন যাকোব এক হাঁড়ি শিম সেদ্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এষৌ যাকোবকে বলল, “ক্ষিধের জ্বালায় আমি ক্লান্ত| আমায় এই লাল বীন কিছু খেতে দাও|” (সেজন্যে সব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ে ইদোম বলে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কিন্তু যাকোব বলল, “তাহলে তুমি আজ বড় পুত্রের অধিকার আমায় বিক্রি কর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এষৌ বলল, “ক্ষিধের চোটে আমি এমনিতেই আধমরা হয়ে গেছি| মরেই যদি যাই তাহলে পিতার সব সম্পত্তি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োন কাজে লাগবে? তাই আমার ভাগ আমি তোমায় দে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কিন্তু যাকোব বলল, “আগে প্রতিজ্ঞা করো য়ে তোমার ভাগ আমায় দেবে|” অতএব যাকোবের কাছে এষৌ প্রতিজ্ঞ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| এষৌ পিতার সম্পত্তি থেকে নিজের ভাগ যাকোবকে বিক্রি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তখন যাকোব এষৌকে রুটি ও খাবার দিল| এষৌ খেয়েদেযে পরিতৃপ্ত হয়ে চলে গেল| সুতরাং এষৌ প্রমাণ করল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ঁর দুই পুত্র| ইসহাক আর ইশ্মাযেল মিলে তাঁর মৃতদেহ মক্পেলার গুহাতে কবর দিল| সোহরের পুত্র ইফ্রোণ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ড় পুত্রের অধিকার নিয়ে তার কোনও মাথাব্যথা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মিতে ঐ গুহা| জায়গাটা ছিল মম্রির পূর্ব দি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অব্রাহাম আবার বিবাহ করলেন| তাঁর নতুন স্ত্রীর নাম কটুর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এই সেই গুহা য়েটা হেতের সন্তানদের কাছ থেকে কিনেছিলেন| সেখানে স্ত্রী সারার কবরের পাশে অব্রাহাম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2026-09-07T04:54:42Z</dcterms:created>
  <dcterms:modified xsi:type="dcterms:W3CDTF">2026-09-07T04:54:42Z</dcterms:modified>
  <dc:title>আদিপুস্তক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