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8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 shadows cast by cloud and sun, 
Flit o'er the summer grass, 
So, in Thy sight, Almighty One, 
Earth's generations pas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it - ting away, . flit - ting away, . . 
Flitting like the shadows away ; . . 
Flit - ting away, . flit - ting away, . . 
Flitting like the shadows away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d while the years, in endless host, 
Come passing swiftly on, [boast 
The brightest name that earth can 
But glistens, and is go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t doth the Star of Bethlehem shed 
A lustre pure and sweet, 
And still it leads, as once it led, 
To the Messiah's fee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Father, may that Holy Star 
Grow every year more bright, 
And shed its glorious beams afar 
To fill the world with l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2026-07-30T16:06:43Z</dcterms:created>
  <dcterms:modified xsi:type="dcterms:W3CDTF">2026-07-30T16:06:43Z</dcterms:modified>
  <dc:title>Hymn : 1044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