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3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long time I wandered in darkness and sin, 
And wondered if ever the light would shine in ; 
I heard Christian friends speak of raptures divine, 
And I wished — how I wished — that 
their Saviour were mine. 
I wished He were mine, yes, I wished He were mine ;  
I wished — how I wished — that their Saviour were mi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heard the glad gospel of  good-will to men  ; 
I read  whosoever  again and again ;
I said to my soul,  Can that promise be thine ?  
And then began hoping that Jesus was mine.
I hoped He was mine, yes, I hoped He was mine; 
And then began hoping that Jesus was mi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mercy surprising ! He saves even me! 
Thy portion for ever, He says,will I be;  
On His word I am resting — assurance divine :  
I am  hoping  no longer ; I know He is mine.
I know He is mine, yes, I know He is mine ; 
I'm hoping no longer, I know He is m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2026-09-16T14:47:17Z</dcterms:created>
  <dcterms:modified xsi:type="dcterms:W3CDTF">2026-09-16T14:47:17Z</dcterms:modified>
  <dc:title>Hymn : 846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