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ற்ற உலகினில் நிம்மதியி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ராளம் மனிதர்கள் வாழ்கின்றாரே – அ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ண்களோ என்னைக் கண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ருணையை நினைச்சிட்ட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பொ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ுலக மாயை என்னை மாற்றிட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ன அபிஷேகத்தால்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வரே உங்க பாதம் சேரும் வர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்னவரே கிருபையால் நட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செய்கின்றேன் என்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அன்பெல்லாம் நெனச்சு ஆரா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ுயிரைக் காப்ப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்கம் உள்ள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ன எந்தன் மீது பாசம்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த்தாலே உங்க ஜீவன் தந்து வீ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எந்தன் நோய்களெல்லாம் சும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மரணத்தை ருசி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2026-07-25T10:25:07Z</dcterms:created>
  <dcterms:modified xsi:type="dcterms:W3CDTF">2026-07-25T10:25:07Z</dcterms:modified>
  <dc:title>துதிப் பாடல்கள் : 267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