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9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யற்ற உலகினில் நிம்மதியின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ராளம் மனிதர்கள் வாழ்கின்றாரே – அ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கண்களோ என்னைக் கண்ட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கருணையை நினைச்சிட்ட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பொங்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ுலக மாயை என்னை மாற்றிடாம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ான அபிஷேகத்தால் கா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வரே உங்க பாதம் சேரும் வர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ன்னவரே கிருபையால் நடத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செய்கின்றேன் என் இயேச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அன்பெல்லாம் நெனச்சு ஆராதிக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ுயிரைக் காப்ப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ுருக்கம் உள்ள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யான எந்தன் மீது பாசம் வை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சத்தாலே உங்க ஜீவன் தந்து வீ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ை எந்தன் நோய்களெல்லாம் சும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க மரணத்தை ருசித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2026-06-10T09:13:24Z</dcterms:created>
  <dcterms:modified xsi:type="dcterms:W3CDTF">2026-06-10T09:13:24Z</dcterms:modified>
  <dc:title>துதிப் பாடல்கள் : 267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