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யற்ற உலகினில் நிம்மதியின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ராளம் மனிதர்கள் வாழ்கின்றாரே – அ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கண்களோ என்னைக் கண்ட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கருணையை நினைச்சிட்ட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ம் பொங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ுலக மாயை என்னை மாற்றிடாம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ான அபிஷேகத்தால் கா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வரே உங்க பாதம் சேரும் வர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ன்னவரே கிருபையால் நடத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செய்கின்றேன் என் இயேச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அன்பெல்லாம் நெனச்சு ஆராத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ுயிரைக் காப்பவர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துருக்கம் உள்ளவர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யான எந்தன் மீது பாசம் வை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சத்தாலே உங்க ஜீவன் தந்து வீட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 எந்தன் நோய்களெல்லாம் சும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க மரணத்தை ருசித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2026-09-08T14:52:19Z</dcterms:created>
  <dcterms:modified xsi:type="dcterms:W3CDTF">2026-09-08T14:52:19Z</dcterms:modified>
  <dc:title>துதிப் பாடல்கள் : 267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