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hee, Lord; yet 'tis no love of mine
That goeth forth to that great heart of Thine : 
'Tis Thine own love which Thou hast given me 
Returning back, O loving Lord, to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! help me, Lord, to take, by grace divine, 
Yet more and more of that great love of Thine ; 
That day by day my heart may give to Thee 
A deeper love and growing constantl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earth absorbs the soft, refreshing rain, 
And sends it back in flowers and fruits again ; 
So I receive Thy love so rich and free, 
And send it back in joy and praise to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moon receives the sun's bright, golden light, 
And gives it forth to cheer the dark-some night
So I receive the rays of love divine, 
And with them cheer this weary world of Thi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'Tis by Thy love that I can love and bless 
The foes who seek to blast my happiness ; 
Can e'en rejoice, when bearing wrong and shame, 
Thou deem'st me meet to suffer for Thy nam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aught but Thy love can satisfy my heart,
Constrain my will from self and sin to part ; 
In love so great Thou giv'st Thyself to me; 
For Thou art Love----to all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2026-09-16T13:41:47Z</dcterms:created>
  <dcterms:modified xsi:type="dcterms:W3CDTF">2026-09-16T13:41:47Z</dcterms:modified>
  <dc:title>Hymn : 604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