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ee from the law, oh, happy condition!
Jesus hath bled, and there is remission!
Cursed by the law, and bruised by the fall,
Grace hath redeemed us once for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for all, O sinner, receive it;
Once for all, O brother, believe it:
Cling to the Cross, the burden will fall;
Christ hath redeemed us once for a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are we free—there's no condemnation,
Jesus provides a perfect salvation;
“Come unto Me—oh, hear His sweet call,
Come, and He saves us once for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Children of God ! oh, glorious calling!;
Surely His grace will keep us from falling
Passing from death to life at His call,
Blessed salvation once for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2026-07-30T15:25:59Z</dcterms:created>
  <dcterms:modified xsi:type="dcterms:W3CDTF">2026-07-30T15:25:59Z</dcterms:modified>
  <dc:title>Hymn : 143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