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மட்டும் பெருக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மட்டும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ைக்கப்பட்ட பாத்திரமா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பயோக மற்று இரு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ன்றுக்கும் உதவு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 சொல்லி ஒதுக்கப்ப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யவனே உந்தன் க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ண்டும் எனை வனைந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ழுந்து போன இடங்களில்ய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லையை உயர்த்தியதே…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ே முடிந்தது என்று (முடிந்ததென்று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ப்பார்த்து இகழ்ந்தன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யென்றும் எழும்பு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 சொல்லி நகைத்தன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ாலும் நீங்க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விதம் பெரிய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யர்வின் பெருமைய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ஒருவருக்கு உரிய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2026-07-31T14:49:46Z</dcterms:created>
  <dcterms:modified xsi:type="dcterms:W3CDTF">2026-07-31T14:49:46Z</dcterms:modified>
  <dc:title>துதிப் பாடல்கள் : 855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