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்த்தெழுந்தவர் வல்லமை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ைந்து செல்வோம் தீவிரம் 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ணைந்து சொல்வோம் ஐக்கியத்தோ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 தூதுவர்கள் புதுப்பார்வை பெற்ற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ோம் கேட்டோம் அறிந்தோம் உணர்ந்த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ந்து அனுபவிப்போம் புது இராஜ்ஜியம் அமைக்கின்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உயிராய் நேசித்து வாழ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ைப் பணிவாய் சேவிக்க விரை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த்தைக் கருத்தாய்க் கைக்கொண்டு வளர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த்தை ஆழம் கூப்பிடக் காண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் எமக்கு சாட்சிக் கூ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2026-07-09T11:09:55Z</dcterms:created>
  <dcterms:modified xsi:type="dcterms:W3CDTF">2026-07-09T11:09:55Z</dcterms:modified>
  <dc:title>துதிப் பாடல்கள் : 565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