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presProps" Target="presProps.xml"/>
  <Relationship Id="rId76" Type="http://schemas.openxmlformats.org/officeDocument/2006/relationships/viewProps" Target="viewProps.xml"/>
  <Relationship Id="rId7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சில விதை அதிக மண்ணில்லாத கற்பாறை நிலத்தில் விழுந்தது; அதற்கு ஆழமான மண்ணில்லாததினாலே சீக்கிரத்தில் முளைத்தது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வெயில் ஏறினபோதோ, தீய்ந்துபோய், வேரில்லாமையால் உலர்ந்து போயிற்ற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சில விதை முள்ளுள்ள இடங்களில் விழுந்தது; முள் வளர்ந்து, அது பலன் கொடாதபடி அதை நெருக்கிப்போட்டது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சில விதை நல்ல நிலத்தில் விழுந்து, ஓங்கிவளருகிற பயிராகி, ஒன்று முப்பதும், ஒன்று அறுபதும், ஒன்று நூறுமாகப் பலன் தந்தத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சில விதை நல்ல நிலத்தில் விழுந்து, ஓங்கிவளருகிற பயிராகி, ஒன்று முப்பதும், ஒன்று அறுபதும், ஒன்று நூறுமாகப் பலன் தந்தத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கேட்கிறதற்குக் காதுள்ளவன் கேட்கக்கடவன் என்று அவர்களுக்குச் சொன்ன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 தனித்திருக்கிறபோது, பன்னிருவரோடுங்கூட அவரைச் சூழ்ந்திருந்தவர்கள் இந்த உவமையைக் குறித்து அவரிடத்தில் கேட்ட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ற்கு அவர்: தேவனுடைய ராஜ்யத்தின் இரகசியத்தை அறியும்படி உங்களுக்கு அருளப்பட்டது. புறம்பே இருக்கிறவர்களுக்கோ இவைகளெல்லாம் உவமைகளாகச் சொல்லப்படுகிறது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ற்கு அவர்: தேவனுடைய ராஜ்யத்தின் இரகசியத்தை அறியும்படி உங்களுக்கு அருளப்பட்டது. புறம்பே இருக்கிறவர்களுக்கோ இவைகளெல்லாம் உவமைகளாகச் சொல்லப்படுகிறது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ர்கள் குணப்படாதபடிக்கும், பாவங்கள் அவர்களுக்கு மன்னிக்கப்படாதபடிக்கும், அவர்கள் கண்டும் காணாதவர்களாகவும், கேட்டும் உணராதவர்களாகவும் இருக்கும்படி, இப்படிச் சொல்லப்படுகிறது என்ற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வர் மறுபடியும் கடலோரத்திலே போதகம்பண்ணத் தொடங்கினார். திரளான ஜனங்கள் அவரிடத்தில் கூடிவந்தபடியால், அவர் கடலிலே நின்ற ஒரு படவில் ஏறி உட்கார்ந்தார்; ஜனங்களெல்லாரும் கடற்கரையில் நின்றா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ர்கள் குணப்படாதபடிக்கும், பாவங்கள் அவர்களுக்கு மன்னிக்கப்படாதபடிக்கும், அவர்கள் கண்டும் காணாதவர்களாகவும், கேட்டும் உணராதவர்களாகவும் இருக்கும்படி, இப்படிச் சொல்லப்படுகிறது என்றா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ின்பு அவர் அவர்களை நோக்கி: இந்த உவமையை நீங்கள் அறியவில்லையா? அறியாவிட்டால் மற்ற உவமைகளையெல்லாம் எப்படி அறிவீர்கள்?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ின்பு அவர் அவர்களை நோக்கி: இந்த உவமையை நீங்கள் அறியவில்லையா? அறியாவிட்டால் மற்ற உவமைகளையெல்லாம் எப்படி அறிவீர்கள்?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விதைக்கிறவன் வசனத்தை விதைக்கிற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வசனத்தைக் கேட்டவுடனே, சாத்தான் வந்து, அவர்கள் இருதயங்களில் விதைக்கப்பட்ட வசனத்தை எடுத்துப்போடுகிறான். இவர்களே வசனம் விதைக்கப்படுகிற வழியருகானவ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வசனத்தைக் கேட்டவுடனே, சாத்தான் வந்து, அவர்கள் இருதயங்களில் விதைக்கப்பட்ட வசனத்தை எடுத்துப்போடுகிறான். இவர்களே வசனம் விதைக்கப்படுகிற வழியருகானவ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டியே, வசனத்தைக் கேட்டவுடனே அதைச் சந்தோஷத்தோடு ஏற்றுக்கொண்டும்,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டியே, வசனத்தைக் கேட்டவுடனே அதைச் சந்தோஷத்தோடு ஏற்றுக்கொண்டும்,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தங்களுக்குள்ளே வேர்கொள்ளாதபடியால், கொஞ்சக்காலமாத்திரம் நிலைத்திருக்கிறார்கள், வசனத்தினிமித்தம் உபத்திரவமும் துன்பமும் உண்டானவுடனே இடறலடைகிறார்கள்; இவர்களே கற்பாறை நிலத்தில் விதைக்கப்பட்டவ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தங்களுக்குள்ளே வேர்கொள்ளாதபடியால், கொஞ்சக்காலமாத்திரம் நிலைத்திருக்கிறார்கள், வசனத்தினிமித்தம் உபத்திரவமும் துன்பமும் உண்டானவுடனே இடறலடைகிறார்கள்; இவர்களே கற்பாறை நிலத்தில் விதைக்கப்பட்டவ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வர் மறுபடியும் கடலோரத்திலே போதகம்பண்ணத் தொடங்கினார். திரளான ஜனங்கள் அவரிடத்தில் கூடிவந்தபடியால், அவர் கடலிலே நின்ற ஒரு படவில் ஏறி உட்கார்ந்தார்; ஜனங்களெல்லாரும் கடற்கரையில் நின்ற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வசனத்தைக் கேட்டும், உலகக்கவலைகளும், ஐசுவரியத்தின் மயக்கமும், மற்றவைகளைப்பற்றி உண்டாகிற இச்சைகளும் உட்பிரவேசித்து, வசனத்தை நெருக்கிப் போட, அதினால் பலனற்றுப்போகிறார்கள்;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வர்களே முள்ளுள்ள இடங்களில் விதைக்கப்பட்டவ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வர்களே முள்ளுள்ள இடங்களில் விதைக்கப்பட்டவ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வசனத்தைக் கேட்டு, ஏற்றுக்கொண்டு, ஒன்று முப்பதும், ஒன்று அறுபதும், ஒன்று நூறுமாகப் பலன்கொடுக்கிறார்கள்; இவர்களே நல்ல நிலத்தில் விதைக்கப்பட்டவர்கள் என்றார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வசனத்தைக் கேட்டு, ஏற்றுக்கொண்டு, ஒன்று முப்பதும், ஒன்று அறுபதும், ஒன்று நூறுமாகப் பலன்கொடுக்கிறார்கள்; இவர்களே நல்ல நிலத்தில் விதைக்கப்பட்டவர்கள் என்றார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ின்னும் அவர் அவர்களை நோக்கி: விளக்கைத் தண்டின்மேல் வைக்கிறதற்கேயன்றி, மரக்காலின் கீழாகிலும், கட்டிலின் கீழாகிலும், வைக்கிறதற்குக் கொண்டுவருவார்களா?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ின்னும் அவர் அவர்களை நோக்கி: விளக்கைத் தண்டின்மேல் வைக்கிறதற்கேயன்றி, மரக்காலின் கீழாகிலும், கட்டிலின் கீழாகிலும், வைக்கிறதற்குக் கொண்டுவருவார்களா?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வெளியரங்கமாகாத அந்தரங்கமுமில்லை, வெளிக்கு வராத மறைபொருளுமில்லை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வெளியரங்கமாகாத அந்தரங்கமுமில்லை, வெளிக்கு வராத மறைபொருளுமில்லை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கேட்கிறதற்கு ஒருவன் காதுள்ளவனாயிருந்தால் கேட்கக்கடவன் என்ற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வர் மறுபடியும் கடலோரத்திலே போதகம்பண்ணத் தொடங்கினார். திரளான ஜனங்கள் அவரிடத்தில் கூடிவந்தபடியால், அவர் கடலிலே நின்ற ஒரு படவில் ஏறி உட்கார்ந்தார்; ஜனங்களெல்லாரும் கடற்கரையில் நின்றா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பின்னும் அவர் அவர்களை நோக்கி: நீங்கள் கேட்கிறதைக் கவனியுங்கள், எந்த அளவினால் அளக்கிறீர்களோ, அந்த அளவினால் உங்களுக்கும் அளக்கப்படும்; கேட்கிற உங்களுக்கு அதிகம் கொடுக்கப்படும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பின்னும் அவர் அவர்களை நோக்கி: நீங்கள் கேட்கிறதைக் கவனியுங்கள், எந்த அளவினால் அளக்கிறீர்களோ, அந்த அளவினால் உங்களுக்கும் அளக்கப்படும்; கேட்கிற உங்களுக்கு அதிகம் கொடுக்கப்படும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உள்ளவனெவனோ அவனுக்குக் கொடுக்கப்படும்; இல்லாதவனெவனோ அவனிடத்தில் உள்ளதும் எடுத்துக்கொள்ளப்படும் என்றார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உள்ளவனெவனோ அவனுக்குக் கொடுக்கப்படும்; இல்லாதவனெவனோ அவனிடத்தில் உள்ளதும் எடுத்துக்கொள்ளப்படும் என்றார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பின்னும் அவர் அவர்களை நோக்கி: தேவனுடைய ராஜ்யமானது, ஒரு மனுஷன் நிலத்தில் விதையை விதைத்து;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ரவில் தூங்கி, பகலில் விழித்திருக்க, அவனுக்குத் தெரியாதவிதமாய், விதை முளைத்துப் பயிராகிறதற்கு ஒப்பாயிருக்கிறது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ரவில் தூங்கி, பகலில் விழித்திருக்க, அவனுக்குத் தெரியாதவிதமாய், விதை முளைத்துப் பயிராகிறதற்கு ஒப்பாயிருக்கிறது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எப்படியென்றால், நிலமானது முன்பு முளையையும், பின்பு கதிரையும், கதிரிலே நிறைந்த தானியத்தையும் பலனாகத் தானாய்க் கொடுக்கும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எப்படியென்றால், நிலமானது முன்பு முளையையும், பின்பு கதிரையும், கதிரிலே நிறைந்த தானியத்தையும் பலனாகத் தானாய்க் கொடுக்கும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பயிர் விளைந்து அறுப்புக்காலம் வந்தவுடனே, அறுக்கிறதற்கு ஆட்களை அனுப்புகிறான் என்ற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 அநேக விசேஷங்களை உவமைகளாக அவர்களுக்குப் போதித்தார்; போதிக்கிறபொழுது அவர்களுக்குச் சொன்னது: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பயிர் விளைந்து அறுப்புக்காலம் வந்தவுடனே, அறுக்கிறதற்கு ஆட்களை அனுப்புகிறான் என்றார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பின்னும் அவர் அவர்களை நோக்கி: தேவனுடைய ராஜ்யத்தை எதற்கு ஒப்பிடுவோம்? அல்லது எந்த உவமையினாலே அதைத் திருஷ்டாந்தப்படுத்துவோம்?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பின்னும் அவர் அவர்களை நோக்கி: தேவனுடைய ராஜ்யத்தை எதற்கு ஒப்பிடுவோம்? அல்லது எந்த உவமையினாலே அதைத் திருஷ்டாந்தப்படுத்துவோம்?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து ஒரு கடுகு விதைக்கு ஒப்பாயிருக்கிறது; அது பூமியில் விதைக்கப்படும்போது பூமியிலுள்ள சகல விதைகளிலும் சிறிதாயிருக்கிறது;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து ஒரு கடுகு விதைக்கு ஒப்பாயிருக்கிறது; அது பூமியில் விதைக்கப்படும்போது பூமியிலுள்ள சகல விதைகளிலும் சிறிதாயிருக்கிறது;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விதைக்கப்பட்டபின்போ, அது வளர்ந்து, சகல பூண்டுகளிலும் பெரிதாகி, ஆகாயத்துப்பறவைகள் அதினுடைய நிழலின்கீழ் வந்தடையத்தக்க பெரிய கிளைகளை விடும் என்றார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விதைக்கப்பட்டபின்போ, அது வளர்ந்து, சகல பூண்டுகளிலும் பெரிதாகி, ஆகாயத்துப்பறவைகள் அதினுடைய நிழலின்கீழ் வந்தடையத்தக்க பெரிய கிளைகளை விடும் என்றார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வர்கள் கேட்டறியும் திராணிக்குத்தக்கதாக, அவர் இப்படிப்பட்ட அநேக உவமைகளினாலே அவர்களுக்கு வசனத்தைச் சொன்னார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உவமைகளினாலேயன்றி அவர்களுக்கு ஒன்றும் சொல்லவில்லை; அவர் தம்முடைய சீஷரோடே தனித்திருக்கும்போது, அவர்களுக்கு எல்லாவற்றையும் விவரித்துச்சொன்னார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உவமைகளினாலேயன்றி அவர்களுக்கு ஒன்றும் சொல்லவில்லை; அவர் தம்முடைய சீஷரோடே தனித்திருக்கும்போது, அவர்களுக்கு எல்லாவற்றையும் விவரித்துச்சொன்ன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ேளுங்கள், விதைக்கிறவன் ஒருவன் விதைக்கப் புறப்பட்டான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ன்று சாயங்காலத்தில், அவர் அவர்களை நோக்கி: அக்கரைக்குப் போவோம் வாருங்கள் என்றார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ன்று சாயங்காலத்தில், அவர் அவர்களை நோக்கி: அக்கரைக்குப் போவோம் வாருங்கள் என்றார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வர் ஜனங்களை அனுப்பிவிட்டு, அவர் படவிலிருந்தபடியே அவரைக் கொண்டுபோனார்கள். வேறே படவுகளும் அவரோடேகூட இருந்தது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வர் ஜனங்களை அனுப்பிவிட்டு, அவர் படவிலிருந்தபடியே அவரைக் கொண்டுபோனார்கள். வேறே படவுகளும் அவரோடேகூட இருந்தது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ப்பொழுது, பலத்த சுழல்காற்று உண்டாகி, படவு நிரம்பத்தக்கதாக, அலைகள் அதின்மேல் மோதிற்று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ப்பொழுது, பலத்த சுழல்காற்று உண்டாகி, படவு நிரம்பத்தக்கதாக, அலைகள் அதின்மேல் மோதிற்று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கப்பலின் பின்னணியத்தில் அவர் தலையணை வைத்து நித்திரையாயிருந்தார். அவர்கள் அவரை எழுப்பி: போதகரே, நாங்கள் மடிந்து போகிறது உமக்குக் கவலையில்லையா என்றார்கள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கப்பலின் பின்னணியத்தில் அவர் தலையணை வைத்து நித்திரையாயிருந்தார். அவர்கள் அவரை எழுப்பி: போதகரே, நாங்கள் மடிந்து போகிறது உமக்குக் கவலையில்லையா என்றார்கள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அவர் எழுந்து, காற்றை அதட்டி, கடலைப்பார்த்து: இரையாதே, அமைதலாயிரு என்றார். அப்பொழுது காற்று நின்றுபோய், மிகுந்த அமைதலுண்டாயிற்று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அவர் எழுந்து, காற்றை அதட்டி, கடலைப்பார்த்து: இரையாதே, அமைதலாயிரு என்றார். அப்பொழுது காற்று நின்றுபோய், மிகுந்த அமைதலுண்டாயிற்ற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் விதைக்கையில், சில விதை வழியருகே விழுந்தது; ஆகாயத்துப் பறவைகள் வந்து அதைப் பட்சித்துப்போட்டது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அவர் அவர்களை நோக்கி: ஏன் இப்படிப் பயப்படுகிறீர்கள்? ஏன் உங்களுக்கு விசுவாசம் இல்லாமற்போயிற்று என்றார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அவர்கள் மிகவும் பயந்து: இவர் யாரோ? காற்றும் கடலும் இவருக்குக் கீழ்ப்படிகிறதே என்று, ஒருவரோடொருவர் சொல்லிக்கொண்டார்கள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அவர்கள் மிகவும் பயந்து: இவர் யாரோ? காற்றும் கடலும் இவருக்குக் கீழ்ப்படிகிறதே என்று, ஒருவரோடொருவர் சொல்லிக்கொண்ட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் விதைக்கையில், சில விதை வழியருகே விழுந்தது; ஆகாயத்துப் பறவைகள் வந்து அதைப் பட்சித்துப்போட்டது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சில விதை அதிக மண்ணில்லாத கற்பாறை நிலத்தில் விழுந்தது; அதற்கு ஆழமான மண்ணில்லாததினாலே சீக்கிரத்தில் முளைத்தது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5678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t had no depth of earth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But when the sun was up, it was scorched; and because it had no root, it withered awa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And some fell among thorns, and the thorns grew up, and choked it, and it yielded no frui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And other fell on good ground, and did yield fruit that sprang up and increased; and brough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orth, some thirty, and some sixty, and some an hundr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And he said unto them, He that has ears to hear, let him hea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And when he was alone, they that were about him with the twelve asked of him the parabl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And he said unto them, Unto you it is given to know the mystery of the kingdom of God: but unt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m that are without, all these things are done in parables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That seeing they may see, and not perceive; and hearing they may hear, and not understand; les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And he began again to teach by the sea side: and there was gathered unto him a great multitude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t any time they should be converted, and their sins should be forgiven the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And he said unto them, Know all of you not this parable? and how then will all of you know al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arable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The sower sows the wor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And these are they by the way side, where the word is sown; but when they have heard, Sata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mes immediately, and takes away the word that was sown in their heart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And these are they likewise which are sown on stony ground; who, when they have heard the word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mmediately receive it with gladness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And have no root in themselves, and so endure but for a time: afterward, when affliction o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ersecution arises for the word's sake, immediately they are offend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o that he entered into a ship, and sat in the sea; and the whole multitude was by the sea on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4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And these are they which are sown among thorns; such as hear the word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4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And the cares of this world, and the deceitfulness of riches, and the lusts of other thing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4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ntering in, choke the word, and it becomes unfruitfu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4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And these are they which are sown on good ground; such as hear the word, and receive it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4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ring forth fruit, some thirtyfold, some sixty, and some an hundr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4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And he said unto them, Is a candle brought to be put under a bushel, or under a bed? and not t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4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 set on a candlestick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4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For there is nothing hid, which shall not be manifested; neither was any thing kept secret, bu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4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at it should come abroa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4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If any man have ears to hear, let him hea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an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4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And he said unto them, Take heed what all of you hear: with what measure all of you mete, i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4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hall be measured to you: and unto you that hear shall more be give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4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For he that has, to him shall be given: and he that has not, from him shall be taken even tha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4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ich he ha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4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And he said, So is the kingdom of God, as if a man should cast seed into the ground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4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And should sleep, and rise night and day, and the seed should spring and grow up, he knows no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4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w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4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For the earth brings forth fruit of herself; first the blade, then the ear, after that the ful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4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rn in the ea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4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But when the fruit is brought forth, immediately he puts in the sickle, because the harvest ha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And he taught them many things by parables, and said unto them in his doctrine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4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m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4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And he said, Unto which shall we liken the kingdom of God? or with what comparison shall w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4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mpare it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4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It is like a grain of mustard seed, which, when it is sown in the earth, is less than all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4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eeds that be in the earth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4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But when it is sown, it grows up, and becomes greater than all herbs, and shoots out grea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4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ranches; so that the fowls of the air may lodge under the shadow of i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4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And with many such parables spoke he the word unto them, as they were able to hear i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4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But without a parable spoke he not unto them: and when they were alone, he expounded all thing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4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o his discipl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Hearken; Behold, there went out a sower to sow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4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And the same day, when the even was come, he says unto them, Let us pass over unto the othe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4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id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4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And when they had sent away the multitude, they took him even as he was in the ship. And ther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4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ere also with him other little ship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4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And there arose a great storm of wind, and the waves beat into the ship, so that it was no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4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ul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4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And he was in the hinder part of the ship, asleep on a pillow: and they awake him, and say unt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4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im, Master, care you not that we perish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4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And he arose, and rebuked the wind, and said unto the sea, Peace, be still. And the wind ceased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4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there was a great cal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And it came to pass, as he sowed, some fell by the way side, and the fowls of the air came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4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And he said unto them, Why are all of you so fearful? how is it that all of you have no faith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4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And they feared exceedingly, and said one to another, What manner of man is this, that even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4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ind and the sea obey him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voured it up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And some fell on stony ground, where it had not much earth; and immediately it sprang up, becau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2026-09-04T19:52:30Z</dcterms:created>
  <dcterms:modified xsi:type="dcterms:W3CDTF">2026-09-04T19:52:30Z</dcterms:modified>
  <dc:title>Mark : 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