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சத்தம் வனாந்தரத்தை அதிரப்பண்ணும்; கர்த்தர் காதேஸ் வனாந்தரத்தை அதிரப்பண்ண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சத்தம் பெண்மான்களை ஈனும்படி செய்து, காடுகளை வெளியாக்கும்; அவருடைய ஆலயத்திலுள்ள யாவரும் அவருடைய மகிமையைப் பிரஸ்தாபி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சத்தம் பெண்மான்களை ஈனும்படி செய்து, காடுகளை வெளியாக்கும்; அவருடைய ஆலயத்திலுள்ள யாவரும் அவருடைய மகிமையைப் பிரஸ்தாபிக்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ஜலப்பிரவாகத்தின்மேல் உட்கார்ந்திருக்கிறார்; கர்த்தர் என்றென்றைக்கும் ராஜாவாக வீற்ற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தமது ஜனத்திற்குப் பெலன்கொடுப்பார்; கர்த்தர் தமது ஜனத்திற்குச் சமாதானம் அருளி, அவர்களை ஆசீர்வதிப்ப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லவான்களின் புத்திரரே, கர்த்தருக்கு மகிமையையும் வல்லமையையும் செலுத்துங்கள்; கர்த்தருக்கே அதைச்செலுத்த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நாமத்திற்குரிய மகிமையை அவருக்குச் செலுத்துங்கள்; பரிசுத்த அலங்காரத்துடனே கர்த்தரைத் தொழுதுகொள்ள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சத்தம் தண்ணீர்களின்மேல் தொனிக்கிறது; மகிமையுள்ள தேவன் ழுழங்குகிறார்; கர்த்தர் திரளான தண்ணீர்களின்மேல் இரு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சத்தம் தண்ணீர்களின்மேல் தொனிக்கிறது; மகிமையுள்ள தேவன் ழுழங்குகிறார்; கர்த்தர் திரளான தண்ணீர்களின்மேல் இருக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டைய சத்தம் வல்லமையுள்ளது; கர்த்தருடைய சத்தம் மகத்துவமுள்ள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சத்தம் கேதுருமரங்களை முறிக்கிறது; கர்த்தர் லீபனோனின் கேதுருமரங்களை முறி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ைக் கன்றுக்குட்டிகளைப்போலவும், லீபனோனையும் சீரியோனையும் காண்டாமிருகக் குட்டிகளைப்போலவும் துள்ளப்பண்ண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சத்தம் அக்கினிஜுவாலைகளைப் பிள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voice of the LORD shakes the wilderness; the LORD shakes the wilderness of Kad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voice of the LORD makes the hinds to calve, and discovers the forests: and in his temple d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one speak of his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LORD sits upon the flood; yea, the LORD sits King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LORD will give strength unto his people; the LORD will bless his people with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Give unto the LORD, O all of you mighty, give unto the LORD glory and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Give unto the LORD the glory due unto his name; worship the LORD in the beauty of holi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voice of the LORD is upon the waters: the God of glory thunders: the LORD is upon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voice of the LORD is powerful; the voice of the LORD is full of majes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voice of the LORD breaks the cedars; yea, the LORD breaks the cedars of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makes them also to skip like a calf; Lebanon and Sirion like a young unicorn 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voice of the LORD divides the flames of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2026-07-18T18:07:56Z</dcterms:created>
  <dcterms:modified xsi:type="dcterms:W3CDTF">2026-07-18T18:07:56Z</dcterms:modified>
  <dc:title>சங்கீதம்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