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robes made white through Jesus' blood,
We soon shall meet beyond the flood,
And hold sweet converse, free from
Nor ever fear to part again, [pain,
Beyond the swelling flood 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yond . . the swelling flood !
Beyond . . the swelling flood !
Beyond . . the swelling flood,
We'll meet to part no more I
Beyond the swelling flood 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fear not now what ills may come :
By faith I see my heavenly home,
And hear the angel voices say,
** Thy God shall wipe all tears away,
Beyond the swelling flood 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meeting blest, with friends so dear !
What sounds shall greet the listening ear !
What thrills of rapture wake the soul
As back those golden gates shall roll,
Beyond the swelling flood 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Dear Saviour, guide my willing feet,
That I may have that joy complete ;
And live to praise through endless day
The love that dries all tears away,
Beyond the swelling flood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2026-09-15T10:58:57Z</dcterms:created>
  <dcterms:modified xsi:type="dcterms:W3CDTF">2026-09-15T10:58:57Z</dcterms:modified>
  <dc:title>Hymn : 915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