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robes made white through Jesus' blood, 
We soon shall meet beyond the flood, 
And hold sweet converse, free from 
Nor ever fear to part again, [pain, 
Beyond the swelling floo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. . the swelling flood ! 
Beyond . . the swelling flood ! 
Beyond . . the swelling flood, 
We'll meet to part no more I 
Beyond the swelling floo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fear not now what ills may come : 
By faith I see my heavenly home, 
And hear the angel voices say, 
** Thy God shall wipe all tears away, 
Beyond the swelling floo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meeting blest, with friends so dear ! 
What sounds shall greet the listening ear ! 
What thrills of rapture wake the soul 
As back those golden gates shall roll, 
Beyond the swelling floo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ear Saviour, guide my willing feet, 
That I may have that joy complete ; 
And live to praise through endless day 
The love that dries all tears away, 
Beyond the swelling floo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2026-07-30T14:36:55Z</dcterms:created>
  <dcterms:modified xsi:type="dcterms:W3CDTF">2026-07-30T14:36:55Z</dcterms:modified>
  <dc:title>Hymn : 915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