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ாத பரலோகம் 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து குடியிருப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க்கிரம் நீங்கிடும் உலகப்பாடு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ை கொண்டு வ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வாதே என் மன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ந்தால் சுபாவம்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ரிந்துகொள் மன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டன் அவன் 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கள் விலகும் குன்றுகள் அக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விலகாதெ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க்கும் தெய்வம் இயேசு இ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 உருகும்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க்கம் என் மனமே கண்ணீர் ஏன் மன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வரை உன்னை நடத்தின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யும் நடத்திச் செல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ிநேசர் அவர்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கள் சகித்தால் பரமனின் வரு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 சென்றிடலாம் பாடி மகிழ்ந்திட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்கின்ற உலகம் நமது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2026-06-15T08:53:59Z</dcterms:created>
  <dcterms:modified xsi:type="dcterms:W3CDTF">2026-06-15T08:53:59Z</dcterms:modified>
  <dc:title>துதிப் பாடல்கள் : 1064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