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ை ஏழு பங்காகப் பகிரக்கடவர்கள்; யூதா வம்சத்தார் தெற்கேயிருக்கிற தங்கள் எல்லையிலும், யோசேப்பு வம்சத்தார் வடக்கேயிருக்கிற தங்கள் எல்லையிலும் நிலைத்திருக்கட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ேசத்தை ஏழு பங்காக விவரித்து எழுதி, இங்கே என்னிடத்தில் கொண்டுவாருங்கள்; அப்பொழுது இவ்விடத்திலே நம்முடைய தேவனாகிய கர்த்தருடைய சந்நிதியில் உங்களுக்காகச் சீட்டுப்போட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ேசத்தை ஏழு பங்காக விவரித்து எழுதி, இங்கே என்னிடத்தில் கொண்டுவாருங்கள்; அப்பொழுது இவ்விடத்திலே நம்முடைய தேவனாகிய கர்த்தருடைய சந்நிதியில் உங்களுக்காகச் சீட்டுப்போட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லேவியருக்கு உங்கள் நடுவே பங்கில்லை; கர்த்தருடைய ஆசாரியப்பட்டமே அவர்கள் சுதந்தரம்; காத்தும் ரூபனும் மனாசேயின் பாதிக்கோத்திரமும் யோர்தானுக்கு அப்புறத்திலே கிழக்கே கர்த்தரின் தாசனாகிய மோசே தங்களுக்குக் கொடுத்த தங்கள் சுதந்தரத்தை அடைந்து தீர்ந்தது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லேவியருக்கு உங்கள் நடுவே பங்கில்லை; கர்த்தருடைய ஆசாரியப்பட்டமே அவர்கள் சுதந்தரம்; காத்தும் ரூபனும் மனாசேயின் பாதிக்கோத்திரமும் யோர்தானுக்கு அப்புறத்திலே கிழக்கே கர்த்தரின் தாசனாகிய மோசே தங்களுக்குக் கொடுத்த தங்கள் சுதந்தரத்தை அடைந்து தீர்ந்தது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லேவியருக்கு உங்கள் நடுவே பங்கில்லை; கர்த்தருடைய ஆசாரியப்பட்டமே அவர்கள் சுதந்தரம்; காத்தும் ரூபனும் மனாசேயின் பாதிக்கோத்திரமும் யோர்தானுக்கு அப்புறத்திலே கிழக்கே கர்த்தரின் தாசனாகிய மோசே தங்களுக்குக் கொடுத்த தங்கள் சுதந்தரத்தை அடைந்து தீர்ந்தது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ந்த மனுஷர் எழுந்து புறப்பட்டுப்போனார்கள்; தேசத்தைக்குறித்து விவரம் எழுதப்போகிறவர்களை யோசுவா நோக்கி: நீங்கள் போய், தேசத்திலே சுற்றித்திரிந்து, அதின் விவரத்தை எழுதி, என்னிடத்தில் திரும்பிவாருங்கள்; அப்பொழுது இங்கே சீலோவிலே கர்த்தருடைய சந்நிதியில் உங்களுக்காகச் சீட்டுப்போடுவேன் என்று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ந்த மனுஷர் எழுந்து புறப்பட்டுப்போனார்கள்; தேசத்தைக்குறித்து விவரம் எழுதப்போகிறவர்களை யோசுவா நோக்கி: நீங்கள் போய், தேசத்திலே சுற்றித்திரிந்து, அதின் விவரத்தை எழுதி, என்னிடத்தில் திரும்பிவாருங்கள்; அப்பொழுது இங்கே சீலோவிலே கர்த்தருடைய சந்நிதியில் உங்களுக்காகச் சீட்டுப்போடுவேன் என்று 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ந்த மனுஷர் எழுந்து புறப்பட்டுப்போனார்கள்; தேசத்தைக்குறித்து விவரம் எழுதப்போகிறவர்களை யோசுவா நோக்கி: நீங்கள் போய், தேசத்திலே சுற்றித்திரிந்து, அதின் விவரத்தை எழுதி, என்னிடத்தில் திரும்பிவாருங்கள்; அப்பொழுது இங்கே சீலோவிலே கர்த்தருடைய சந்நிதியில் உங்களுக்காகச் சீட்டுப்போடுவேன் என்று சொன்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னுஷர் போய், தேசம் எங்கும் அந்தந்தப் பட்டணங்களின்படியே ஏழு பங்காக ஒரு புஸ்தகத்தில் எழுதிக்கொண்டு, சீலோவிலே இருக்கிற பாளயத்திலே யோசுவாவினிடத்தில் வ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ின் சபையெல்லாம் சீலோவிலே கூடி, அங்கே ஆசரிப்புக் கூடாரத்தை நிறுத்தினார்கள். தேசம் அவர்கள் வசமாயிற்ற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னுஷர் போய், தேசம் எங்கும் அந்தந்தப் பட்டணங்களின்படியே ஏழு பங்காக ஒரு புஸ்தகத்தில் எழுதிக்கொண்டு, சீலோவிலே இருக்கிற பாளயத்திலே யோசுவாவினிடத்தில் வ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யோசுவா அவர்களுக்காகச் சீலோவிலே கர்த்தருடைய சந்நிதியில் சீட்டுப்போட்டு, அங்கே இஸ்ரவேல் புத்திரருக்குத் தேசத்தை அவர்கள் பங்குவீதப்படி பங்கி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யோசுவா அவர்களுக்காகச் சீலோவிலே கர்த்தருடைய சந்நிதியில் சீட்டுப்போட்டு, அங்கே இஸ்ரவேல் புத்திரருக்குத் தேசத்தை அவர்கள் பங்குவீதப்படி பங்கிட்ட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ென்யமீன் புத்திரருக்கு அவர்களுடைய வம்சங்களின்படியே அவர்களுடைய கோத்திரத்துக்குச் சீட்டு விழுந்தது; அவர்கள் பங்குவீதத்தின் எல்லையானது யூதா புத்திரருக்கும் யோசேப்பின் புத்திரருக்கும் நடுவே இ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ென்யமீன் புத்திரருக்கு அவர்களுடைய வம்சங்களின்படியே அவர்களுடைய கோத்திரத்துக்குச் சீட்டு விழுந்தது; அவர்கள் பங்குவீதத்தின் எல்லையானது யூதா புத்திரருக்கும் யோசேப்பின் புத்திரருக்கும் நடுவே இ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வட எல்லை, யோர்தானிலிருந்து வந்து, எரிகோவுக்கு வடபக்கமாய்ச் சென்று, அப்புறம் மேற்கே மலையில் ஏறி, பெத்தாவேன் வனாந்தரத்தில் போய் முடிய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வட எல்லை, யோர்தானிலிருந்து வந்து, எரிகோவுக்கு வடபக்கமாய்ச் சென்று, அப்புறம் மேற்கே மலையில் ஏறி, பெத்தாவேன் வனாந்தரத்தில் போய் முடிய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அந்த எல்லை, பெத்தேலாகிய லூசுக்கு வந்து, லூசுக்குத் தென்பக்கமாய்ப் போய், அதரோத் அதாருக்குத் தாழ்வான பெத்தரோனுக்குத் தெற்கேயிருக்கிற மலையருகே இறங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அந்த எல்லை, பெத்தேலாகிய லூசுக்கு வந்து, லூசுக்குத் தென்பக்கமாய்ப் போய், அதரோத் அதாருக்குத் தாழ்வான பெத்தரோனுக்குத் தெற்கேயிருக்கிற மலையருகே இறங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யிருந்து எல்லை மேற்கு மூலைக்குப் பெத்தரோனுக்கு எதிரே தெற்காக இருக்கிற மலைக்குத் தென்புறமாய்ப் போய்த் திரும்பி, கீரியாத்பாகால் என்னப்பட்ட யூதா புத்திரரின் பட்டணமாகிய கீரியாத்யெயாரீம் அருகே போய் முடியும்; இது மேற்கு எ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ின் சபையெல்லாம் சீலோவிலே கூடி, அங்கே ஆசரிப்புக் கூடாரத்தை நிறுத்தினார்கள். தேசம் அவர்கள் வசமாய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யிருந்து எல்லை மேற்கு மூலைக்குப் பெத்தரோனுக்கு எதிரே தெற்காக இருக்கிற மலைக்குத் தென்புறமாய்ப் போய்த் திரும்பி, கீரியாத்பாகால் என்னப்பட்ட யூதா புத்திரரின் பட்டணமாகிய கீரியாத்யெயாரீம் அருகே போய் முடியும்; இது மேற்கு எல்ல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ங்கேயிருந்து எல்லை மேற்கு மூலைக்குப் பெத்தரோனுக்கு எதிரே தெற்காக இருக்கிற மலைக்குத் தென்புறமாய்ப் போய்த் திரும்பி, கீரியாத்பாகால் என்னப்பட்ட யூதா புத்திரரின் பட்டணமாகிய கீரியாத்யெயாரீம் அருகே போய் முடியும்; இது மேற்கு எ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ென் எல்லை கீரியாத்யெயாரீமின் முடிவிலிருக்கிறது; அங்கேயிருந்து எல்லை மேற்கே போய், நெப்தோவாவின் நீரூற்றிற்குச் சென்ற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ென் எல்லை கீரியாத்யெயாரீமின் முடிவிலிருக்கிறது; அங்கேயிருந்து எல்லை மேற்கே போய், நெப்தோவாவின் நீரூற்றிற்குச் சென்ற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ங்கேயிருந்து இராட்சதரின் பள்ளத்தாக்கில் வடக்கேயிருக்கிற இன்னோமுடைய குமாரரின் பள்ளத்தாக்குக்கு எதிரான மலையடிவாரத்திற்கு இறங்கி, அப்புறம் தெற்கே எபூசியருக்குப் பக்கமான இன்னோமின் பள்ளத்தாக்குக்கும், அங்கேயிருந்து என்ரொகேலுக்கும் இறங்கிவந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ங்கேயிருந்து இராட்சதரின் பள்ளத்தாக்கில் வடக்கேயிருக்கிற இன்னோமுடைய குமாரரின் பள்ளத்தாக்குக்கு எதிரான மலையடிவாரத்திற்கு இறங்கி, அப்புறம் தெற்கே எபூசியருக்குப் பக்கமான இன்னோமின் பள்ளத்தாக்குக்கும், அங்கேயிருந்து என்ரொகேலுக்கும் இறங்கிவந்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டக்கே போய், என்சேமேசுக்கும், அங்கேயிருந்து, அதும்மீம் மேட்டுக்கு எதிரான கெலிலோத்திற்கும், அங்கேயிருந்து ரூபன் குமாரனாகிய போகனின் கல்லினிடத்திற்கும் இறங்கிவந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டக்கே போய், என்சேமேசுக்கும், அங்கேயிருந்து, அதும்மீம் மேட்டுக்கு எதிரான கெலிலோத்திற்கும், அங்கேயிருந்து ரூபன் குமாரனாகிய போகனின் கல்லினிடத்திற்கும் இறங்கிவந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ரபாவுக்கு எதிரான வடபக்கமாய்ப்போய், அராபாவுக்கு இறங்க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ுறம் அந்த எல்லை, பெத்ஓக்லாவுக்கு வடபக்கமாய்ப்போய், யோர்தானின் முகத்துவாரத்திற்குத் தெற்கான உப்புக்கடலின் வடமுனையிலே முடிந்துபோம்; இது தென் எ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ில் தங்கள் சுதந்தரத்தை இன்னும் பங்கிட்டுக்கொள்ளாத ஏழு கோத்திரங்கள் இ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ுறம் அந்த எல்லை, பெத்ஓக்லாவுக்கு வடபக்கமாய்ப்போய், யோர்தானின் முகத்துவாரத்திற்குத் தெற்கான உப்புக்கடலின் வடமுனையிலே முடிந்துபோம்; இது தென் எ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ழக்குப்புறத்தின் எல்லை யோர்தானே; இது பென்யமீன் புத்திரருக்கு அவர்களுடைய வம்சங்களின்படி சுற்றிலும் இருக்கிற எல்லைகளுக்கான சுதந்தர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ழக்குப்புறத்தின் எல்லை யோர்தானே; இது பென்யமீன் புத்திரருக்கு அவர்களுடைய வம்சங்களின்படி சுற்றிலும் இருக்கிற எல்லைகளுக்கான சுதந்தர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ென்யமீன் புத்திரரின் கோத்திரத்திற்கு அவர்களுடைய வம்சங்களின்படி இருக்கிற பட்டணங்களாவன: எரிகோ, பெத்ஓக்லா, கேசீஸ் பள்ளத்தாக்க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ென்யமீன் புத்திரரின் கோத்திரத்திற்கு அவர்களுடைய வம்சங்களின்படி இருக்கிற பட்டணங்களாவன: எரிகோ, பெத்ஓக்லா, கேசீஸ் பள்ளத்தாக்க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ெத்அரபா, செமராயீம், பெத்தேல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வீம், பாரா, ஓப்ரா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ேப்பார்அமோனாய், ஒப்னி, காபா என்னும் பன்னிரண்டு பட்டணங்களும் அவைகளின் கிராமங்களுமே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ிபியோன், ராமா, பேரோத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ிஸ்பே, கெப்பிரா, மோத்சா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யோசுவா இஸ்ரவேல் புத்திரரை நோக்கி: உங்கள் பிதாக்களின் தேவனாகிய கர்த்தர் உங்களுக்குக் கொடுத்த தேசத்தைச் சுதந்தரித்துக்கொள்ளப்போகிறதற்கு, நீங்கள் எந்தமட்டும் அசதியாயிருப்பீ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ெக்கேம், இர்பெயேல், தாராலா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ேலா, எலேப், எருசலேமாகிய எபூசி, கீபெயாத், கீரெயாத் என்னும் பதினான்கு பட்டணங்களும் அவைகளின் கிராமங்களுமே; பென்யமீன் புத்திரருக்கு அவர்கள் வம்சங்களின்படி இருக்கிற சுதந்தரம் இதுவ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ேலா, எலேப், எருசலேமாகிய எபூசி, கீபெயாத், கீரெயாத் என்னும் பதினான்கு பட்டணங்களும் அவைகளின் கிராமங்களுமே; பென்யமீன் புத்திரருக்கு அவர்கள் வம்சங்களின்படி இருக்கிற சுதந்தரம் இதுவ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யோசுவா இஸ்ரவேல் புத்திரரை நோக்கி: உங்கள் பிதாக்களின் தேவனாகிய கர்த்தர் உங்களுக்குக் கொடுத்த தேசத்தைச் சுதந்தரித்துக்கொள்ளப்போகிறதற்கு, நீங்கள் எந்தமட்டும் அசதியாயிருப்ப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த்திரத்திற்கு மும்மூன்று மனுஷரைத் தெரிந்துகொள்ளுங்கள்; அவர்கள் எழுந்து புறப்பட்டு, தேசத்திலே சுற்றித்திரிந்து அதைத் தங்கள் சுதந்தரத்துக்குத் தக்கதாக விவரமாய் எழுதி, என்னிடத்தில் கொண்டுவரும்படி அவர்களை அனுப்ப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த்திரத்திற்கு மும்மூன்று மனுஷரைத் தெரிந்துகொள்ளுங்கள்; அவர்கள் எழுந்து புறப்பட்டு, தேசத்திலே சுற்றித்திரிந்து அதைத் தங்கள் சுதந்தரத்துக்குத் தக்கதாக விவரமாய் எழுதி, என்னிடத்தில் கொண்டுவரும்படி அவர்களை அனுப்ப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த்திரத்திற்கு மும்மூன்று மனுஷரைத் தெரிந்துகொள்ளுங்கள்; அவர்கள் எழுந்து புறப்பட்டு, தேசத்திலே சுற்றித்திரிந்து அதைத் தங்கள் சுதந்தரத்துக்குத் தக்கதாக விவரமாய் எழுதி, என்னிடத்தில் கொண்டுவரும்படி அவர்களை அனுப்ப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ದನ್ನು ಅವರು ಏಳು ಪಾಲಾಗಿ ಹಂಚಬೇಕು. ದಕ್ಷಿಣದಲ್ಲಿ ಯೂದಗೋತ್ರದವರೂ ಉತ್ತರದಲ್ಲಿ ಯೋಸೇಫನ ಮನೆತನದವರೂ ನೆಲ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ೀವು ದೇಶವನ್ನು ಏಳು ಪಾಲಾಗಿ ವಿವರಿಸಬೇಕು ಮತ್ತು ಅದರ ವಿವರಗಳನ್ನು ನನ್ನ ಬಳಿಯಲ್ಲಿ ತರಬೇಕು. ಆಗ ನಾನು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ಥಳದಲ್ಲಿ ನಮ್ಮ ದೇವರಾದ ಕರ್ತನ ಮುಂದೆ ನಿಮಗೊಸ್ಕರ ಚೀಟುಗಳನ್ನು ಹಾಕ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ರೆ ಲೇವಿಯರಿಗೆ ನಿಮ್ಮ ಸಂಗಡ ಪಾಲಿಲ್ಲ; ಅವರಿಗೆ ಕರ್ತನ ಯಾಜಕತ್ವವೇ ಅವರ ಬಾಧ್ಯತೆಯಾಗಿದೆ. ಇದಲ್ಲದೆ ಗಾದ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ೂಬೇನನೂ ಮನಸ್ಸೆಯ ಅರ್ಧ ಗೋತ್ರವೂ ಯೊರ್ದನಿನ ಆಚೆ ಮೂಡಣ ದಿಕ್ಕಿನಲ್ಲಿ ಕರ್ತನ ಸೇವಕನಾದ ಮೋಶೆಯು ಕೊಟ್ಟ ತ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ಧ್ಯತೆಯನ್ನು ತಕ್ಕೊಂಡಿದ್ದಾರ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 ಮನುಷ್ಯರು ಹೊರಟುಹೋದರು. ಯೆಹೋಶುವನು ದೇಶವನ್ನು ವಿವರಿಸುವದಕ್ಕಾಗಿ ಹೋದವರಿಗೆ ಅಪ್ಪಣೆ ಕೊಟ್ಟು--ನೀವು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ಶದಲ್ಲೆಲ್ಲಾ ಸಂಚರಿಸಿ ಅದರ ವಿವರಣೆಯನ್ನು ನನ್ನ ಬಳಿಗೆ ತಕ್ಕೊಂಡು ಬನ್ನಿ; ನಾನು ಶೀಲೋವಿನಲ್ಲಿ ಕರ್ತನ ಮುಂ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ಗೊಸ್ಕರ ಚೀಟುಗಳನ್ನು ಹಾಕುವಂತೆ ನನ್ನ ಬಳಿಗೆ ತಿರಿಗಿ ಬರಲಿ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 ಮನುಷ್ಯರು ಆ ದೇಶಕ್ಕೆ ಹೋಗಿ ಅದನ್ನು ಅದರ ಪಟ್ಟಣಗಳ ಪ್ರಕಾರ ಏಳು ಪಾಲಾಗಿ ಒಂದು ಪುಸ್ತಕದಲ್ಲಿ ಬರಕೊಂಡು ಶೀಲೋವ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ಸ್ರಾಯೇಲ್‌ ಮಕ್ಕಳ ಸಭೆಯೆಲ್ಲಾ ಶೀಲೋವಿನಲ್ಲಿ ಒಟ್ಟುಗೂಡಿ ಅಲ್ಲಿ ಸಭೆಯ ಗುಡಾರವನ್ನು ನಿಲ್ಲಿಸಿದರು. ದೇಶವು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ಲ್ಲಿರುವ ಪಾಳೆಯಕ್ಕೆ ಯೆಹೋಶುವನ ಬಳಿಗೆ ತಿರಿಗಿ ಬ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ಗ ಯೆಹೋಶುವನು ಶೀಲೋವಿನಲ್ಲಿ ಕರ್ತನ ಮುಂದೆ ಚೀಟುಗಳನ್ನು ಹಾಕಿ ಇಸ್ರಾಯೇಲ್‌ ಮಕ್ಕಳಿಗೆ ದೇಶವನ್ನು ಅವರ ಪಾಲು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 ಹಂಚಿ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ಗ ಬೆನ್ಯಾವಿಾನನ ಮಕ್ಕಳಿಗೆ ಅವರ ಕುಟುಂಬ ಗಳ ಪ್ರಕಾರ ಅವರ ಗೋತ್ರಕ್ಕೆ ಚೀಟು ಬಿದ್ದಿತು. ಅವರ ಮೇರೆಯು ಯಾವವಂದರೆ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ೂದನ ಮಕ್ಕ ಳಿಗೂ ಯೋಸೇಫನ ಮಕ್ಕಳಿಗೂ ನಡುವೆ ಇರ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ದರ ಉತ್ತರ ದಿಕ್ಕಿನ ಮೇರೆಯು ಯೊರ್ದನಿ ನಿಂದ ಹೊರಟು ಯೆರಿಕೋವಿನ ಉತ್ತರದ ಕಡೆಯಿಂದ ಬೆಟ್ಟಗಳಲ್ಲಿ ಪಶ್ಚಿಮದ ಕ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ಏರಿ ಬೇತಾವೆ ನಿನ ಅರಣ್ಯಕ್ಕೆ ಮುಗಿಯ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 ಮೇರೆಯು ಅಲ್ಲಿಂದ ಬೇತೇಲೆಂಬ ಲೂಜಿಗೆ ಹಾದು ಲೂಜಿಗೆ ದಕ್ಷಿಣ ಪಾರ್ಶ್ವದಕಡೆಗೆ ಹೋಗಿ ಅಟಾರೋತದ್ದಾರಿನ ಕೆಳಗ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ತ್‌ಹೋರೋನಿಗೆ ದಕ್ಷಿಣದಲ್ಲಿರುವ ಬೆಟ್ಟಕ್ಕೆ ಹೋ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ಇದಲ್ಲದೆ ಆ ಮೇರೆಯು ದಕ್ಷಿಣ ಮೂಲೆಗೆ ಎದುರಾಗಿರುವ ಬೇತ್‌ಹೋರೋನಿಗೆ ಎದುರಾದ ಬೆಟ್ಟವನ್ನು ಹಿಡಿದು ದಕ್ಷಿಣ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ಶವ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ುದ್ರದ ಮೂಲೆಯನ್ನು ಸುತ್ತಿಕೊಂಡು ಕಿರ್ಯತ್ಯಾರೀಮ್‌ ಎಂಬ ಯೂದನ ಮಕ್ಕಳ ಪಟ್ಟಣವಾದ ಕಿರ್ಯತ್‌ ಬಾಳದ ಬಳಿಗೆ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ಗಿಯುವದು. ಇದು ಪಶ್ಚಿಮ ಮೂಲೆಯ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 ಮೇರೆಯಾದ ದಕ್ಷಿಣ ಮೂಲೆಯು ಕಿರ್ಯತ್ಯಾರೀಮ್‌ ತುದಿಯಿಂದ ಹೊರಟು ಪಶ್ಚಿಮಕ್ಕೆ ಹೋಗಿ ನೆಫ್ತೋಹದ ಜಲಬುಗ್ಗೆಯ ಪರಿಯಂತ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ರ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ಲ್ಲಿಂದ ಹಳ್ಳದ ತಗ್ಗಿನ ಉತ್ತರದಲ್ಲಿರುವ ಹಿನ್ನೋಮನ ಕುಮಾರನ ಹಳ್ಳದ ತಗ್ಗಿಗೆ ಎದುರಾದ ಬೆಟ್ಟದ ಕಡೇ ಭಾಗಕ್ಕೆ ಇಳಿ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ಕ್ಷಿಣದಲ್ಲಿ ಯೆಬೂಸಿಯರ ಮೇರೆ ಯಾದ ಹಿನ್ನೋಮಿನ ಹಳ್ಳದ ತಗ್ಗಿಗೂ ಅಲ್ಲಿಂದ ಏನ್‌ರೋಗೆಲಿಗೂ ಏರ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ಅಲ್ಲಿಂದ ಉತ್ತರಕ್ಕೆ ಹೋಗಿ ಏನ್‌ಷೆಮೆಸ್‌ಗೂ ಅಲ್ಲಿಂದ ಅದುವಿಾಮ್‌ ಎಂಬ ಕೊಳ್ಳಿಗೆ ಎದುರಾದ ಗೆಲೀಲೋತಿಗೂ ಅಲ್ಲ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ೂಬೇನನ ಕುಮಾರನಾದ ಬೋಹನನ ಬಂಡೆಗಲ್ಲು ಏರಿ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ಲ್ಲಿಂದ ಅರಾಬಾಕ್ಕೆ ಎದುರಾಗಿ ಉತ್ತರ ಭಾಗಕ್ಕೆಹೊರಟು ಅರಾಬಾಕ್ಕೆ ಇಳಿದು ಬ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ಅಲ್ಲಿಂದ ಆ ಮೇರೆ ಬೇತ್‌ಹೋಗ್ಲಾಕ್ಕೆ ಉತ್ತರ ಕಡೆಯಾಗಿ ಹೊರಟು ಯೊರ್ದನಿನ ಮುಖದ್ವಾರಕ್ಕೆ ಉತ್ತರವಾದ ಉಪ್ಪು ಸಮುದ್ರ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ದರೆ ಇಸ್ರಾಯೇಲ್‌ ಮಕ್ಕಳಲ್ಲಿ ತಮ್ಮ ಬಾಧ್ಯತೆ ಯನ್ನು ಇನ್ನೂ ಹೊಂದಿಕೊಳ್ಳದ ಏಳು ಗೋತ್ರಗಳು ಉಳಿದ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ತ್ತರ ಮೂಲೆ ಯಲ್ಲಿ ಮುಗಿಯಿತು. ಅದು ದಕ್ಷಿಣ ಭಾಗದ ಮೇ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ಮೂಡಣ ಭಾಗದಲ್ಲಿ ಯೊರ್ದನ್‌ ಅದರ ಮೇರೆ ಯಾಗಿತ್ತು. ಇದು ಬೆನ್ಯಾವಿಾನನ ಮಕ್ಕಳಿಗೆ ಅವರ ಕುಟುಂಬಗಳ ಪ್ರಕ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ತ್ತಲಿರುವ ಮೇರೆಗಳ ಒಳಗಿರುವ ಬಾಧ್ಯತೆಯ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ಬೆನ್ಯಾವಿಾನನ ಮಕ್ಕಳ ಗೋತ್ರಕ್ಕೆ ಅವರ ಕುಟುಂಬಗಳ ಪ್ರಕಾರ ಇರುವ ಪಟ್ಟಣಗಳು ಯಾವವಂದರೆ: ಯೆರಿಕೋ, ಬೇತ್‌ಹೋಗ್ಲ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ಚ್ಚೀಚ್‌ ತಗ್ಗ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ಬೇತ್‌ಅರಾಬಾ, ಚೆಮಾರಯಿಮ್‌, ಬೇತೇಲ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ವ್ವೀಮ್‌, ಪಾರಾ, ಒಫ್ರಾ, ಅಮ್ಮೋನ್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ಕೆಫೆರ್‌, ಒಫ್ನೀ, ಗೆಬಾ ಎಂಬ ಹನ್ನೆರಡು ಪಟ್ಟಣಗಳು ಅವುಗಳ ಗ್ರಾಮಗ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ಗಿಬ್ಯೋನ್‌, ರಾಮಾ; ಬೇರೋತ್‌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ಮಿಚ್ಪೆ, ಕೆಫೀರಾ, ಮೋಚ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ಯೆಹೋಶುವನು ಇಸ್ರಾಯೇಲ್‌ ಮಕ್ಕಳಿಗೆ--ನಿಮ್ಮ ತಂದೆಗಳ ದೇವರಾದ ಕರ್ತನು ನಿಮಗೆ ಕೊಟ್ಟ ದೇಶವನ್ನು ಸ್ವಾಧೀನಮಾಡಿಕೊಳ್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ರೆಕೆಮ್‌, ಇರ್ಪೇಲ್‌, ತರಲ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ಚೇಲ, ಎಲೆಫ್‌, ಯೆಬೂಸಿಯರು ಇದ್ದಂಥ ಯೆರೂಸಲೇಮು ಗಿಬೆಯತ್‌, ಕಿರ್ಯತ್‌ ಎಂಬ ಹದಿನಾಲ್ಕು ಪಟ್ಟಣಗಳು ಅವು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್ರಾಮಗಳು. ಇವೇ ಬೆನ್ಯಾವಿಾನನ ಮಕ್ಕಳಿಗೆ ಅವರ ಕುಟುಂಬಗಳ ಪ್ರಕಾರ ಇರುವ ಬಾಧ್ಯತೆಗಳಾ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ದಕ್ಕೆ ನೀವು ಎಷ್ಟರ ವರೆಗೆ ಆಲಸ್ಯಮಾಡುವಿರ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ಒಂದೊಂದು ಗೋತ್ರಕ್ಕೆ ಮೂರು ಮಂದಿಯ ಪ್ರಕಾರ ನಿಮ್ಮೊಳಗಿಂದ ಕರೆದುಕೊಂಡು ಬನ್ನಿರಿ; ನಾನು ಅವರನ್ನು ಕಳುಹ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ು ದೇಶದಲ್ಲೆಲ್ಲಾ ಹೋಗಿ ತಮ್ಮ ಬಾಧ್ಯೆತೆಗಳ ಪ್ರಕಾರ ಅದನ್ನು ವಿವರಿಸುವರು, ತರುವಾಯ ನನ್ನ ಬಳಿಗೆ ಅವರು ತಿರು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2026-06-21T07:58:14Z</dcterms:created>
  <dcterms:modified xsi:type="dcterms:W3CDTF">2026-06-21T07:58:14Z</dcterms:modified>
  <dc:title>யோசுவா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