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think when I read that sweet story of old, 
When Jesus was here among men, 
How He called little children as lambs 
to His fold : [them then. 
I should like to have been with 
I wish that His hands had been placed 
on my head, [around me, 
That His arms had been thrown 
And that I might have seen His kind 
look when He said, 
44 Let the little ones come unto 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et still to His footstool in prayer I may go,
And ask for a share in His love ;  
And if I now earnesly seek Him below, 
I shall see Him and hear Him above, 
In that beautiful place He is gone to prepare, 
For all who are washed and forgiven ; 
And many dear children are gathering there, 
For of such is the kingdom of heave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ut thousands and thousands who 
wander and fall, 
Never heard of that heavenly home : 
I should like them to know there is 
room for them all, 
And that Jesus has bid them to come. 
I long for the joy of that glorious time, 
The sweetest, and brightest, and best, 
When the dear little children of every clime 
Shall crowd to His arms and be bl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2026-07-30T15:26:01Z</dcterms:created>
  <dcterms:modified xsi:type="dcterms:W3CDTF">2026-07-30T15:26:01Z</dcterms:modified>
  <dc:title>Hymn : 1136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