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presProps" Target="presProps.xml"/>
  <Relationship Id="rId48" Type="http://schemas.openxmlformats.org/officeDocument/2006/relationships/viewProps" Target="viewProps.xml"/>
  <Relationship Id="rId4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Jesus says unto them, Fill the water pots with water. And they filled them up to the brim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he says unto them, Draw out now, and bear unto the governor of the feast. And they bare it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he says unto them, Draw out now, and bear unto the governor of the feast. And they bare it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hen the ruler of the feast had tasted the water that was made wine, and knew not whence it was: (but the servants which drew the water knew;) the governor of the feast called the bridegroom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hen the ruler of the feast had tasted the water that was made wine, and knew not whence it was: (but the servants which drew the water knew;) the governor of the feast called the bridegroom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hen the ruler of the feast had tasted the water that was made wine, and knew not whence it was: (but the servants which drew the water knew;) the governor of the feast called the bridegroom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says unto him, Every man at the beginning does set forth good wine; and when men have well drunk, then that which is worse: but you have kept the good wine until now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says unto him, Every man at the beginning does set forth good wine; and when men have well drunk, then that which is worse: but you have kept the good wine until now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is beginning of miracles did Jesus in Cana of Galilee, and manifested forth his glory; and his disciples believed on him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is beginning of miracles did Jesus in Cana of Galilee, and manifested forth his glory; and his disciples believed on him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third day there was a marriage in Cana of Galilee; and the mother of Jesus was there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fter this he went down to Capernaum, he, and his mother, and his brethren, and his disciples: and they continued there not many days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fter this he went down to Capernaum, he, and his mother, and his brethren, and his disciples: and they continued there not many days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the Jews' passover was at hand, and Jesus went up to Jerusalem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found in the temple those that sold oxen and sheep and doves, and the changers of money sitting: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found in the temple those that sold oxen and sheep and doves, and the changers of money sitting: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when he had made a scourge of small cords, he drove them all out of the temple, and the sheep, and the oxen; and poured out the changers' money, and overthrew the tables;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when he had made a scourge of small cords, he drove them all out of the temple, and the sheep, and the oxen; and poured out the changers' money, and overthrew the tables;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said unto them that sold doves, Take these things behind; make not my Father's house an house of merchandise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said unto them that sold doves, Take these things behind; make not my Father's house an house of merchandise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his disciples remembered that it was written, The zeal of yours house has eaten me up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both Jesus was called, and his disciples, to the marriage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his disciples remembered that it was written, The zeal of yours house has eaten me up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n answered the Jews and said unto him, What sign show you unto us, seeing that you do these things?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n answered the Jews and said unto him, What sign show you unto us, seeing that you do these things?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Jesus answered and said unto them, Destroy this temple, and in three days I will raise it up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Jesus answered and said unto them, Destroy this temple, and in three days I will raise it up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n said the Jews, Forty and six years was this temple in building, and will you rear it up in three days?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n said the Jews, Forty and six years was this temple in building, and will you rear it up in three days?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But he spoke of the temple of his body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When therefore he was risen from the dead, his disciples remembered that he had said this unto them; and they believed the scripture, and the word which Jesus had said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When therefore he was risen from the dead, his disciples remembered that he had said this unto them; and they believed the scripture, and the word which Jesus had said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when they wanted wine, the mother of Jesus says unto him, They have no wine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Now when he was in Jerusalem at the passover, in the feast day, many believed in his name, when they saw the miracles which he did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Now when he was in Jerusalem at the passover, in the feast day, many believed in his name, when they saw the miracles which he did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But Jesus did not commit himself unto them, because he knew all men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needed not that any should testify of man: for he knew what was in man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needed not that any should testify of man: for he knew what was in man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Jesus says unto her, Woman, what have I to do with you? mine hour is not yet come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His mother says unto the servants, Whatsoever he says unto you, do it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re were set there six water pots of stone, after the manner of the purifying of the Jews, containing two or three firkins apiece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re were set there six water pots of stone, after the manner of the purifying of the Jews, containing two or three firkins apiece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Jesus says unto them, Fill the water pots with water. And they filled them up to the brim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00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ரப்பின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 அவர்களை நோக்கி: நீங்கள் இப்பொழுது மொண்டு, பந்திவிசாரிப்புக்காரரிடத்தில் கொண்டுபோ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ன்றார்; அவர்கள் கொண்டுபோன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்தத் திராட்சரசம் எங்கேயிருந்து வந்ததென்று தண்ணீரை மொண்ட வேலைக்காரருக்குத் தெரிந்ததேயன்ற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ந்திவிசாரிப்புக்காரனுக்குத் தெரியாததினால், அவன் திராட்சரசமாய் மாறின தண்ணீரை ருசிபார்த்தபோத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ணவாளனை அழைத்த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ந்த மனுஷனும் முன்பு நல்ல திராட்சரசத்தைக் கொடுத்து, ஜனங்கள் திருப்தியடைந்தபின்பு, ருச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ுறைந்ததைக் கொடுப்பான், நீரோ நல்ல ரசத்தை இது வரைக்கும் வைத்திருந்தீரே என்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வ்விதமாக இயேசு இந்த முதலாம் அற்புதத்தைக் கலிலேயாவிலுள்ள கானா ஊரிலே செய்து, தம்முடைய மகிமைய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ப்படுத்தினார், அவருடைய சீஷர்கள் அவரிடத்தில் விசுவாசம் வைத்த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ூன்றாம்நாளிலே கலிலேயாவிலுள்ள கானா ஊரிலே ஒரு கலியாணம் நடந்தது; இயேசுவின் தாயும் அங்கேயிருந்தா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ன்பின்பு அவரும் அவருடைய தாயாரும் அவருடைய சகோதரரும் அவருடைய சீஷரும் கப்பர்நகூமுக்குப்போய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ங்கே சிலநாள் தங்கின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ன்பு யூதருடைய பஸ்காபண்டிகை சமீபமாயிருந்தது; அப்பொழுது இயேசு எருசலேமுக்குப் போய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ேவாலயத்திலே ஆடுகள் மாடுகள் புறாக்களாகிய இவைகளை விற்கிறவர்களையும், காசுக்கார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ட்கார்ந்திருக்கிறதையும் கண்ட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யிற்றினால் ஒரு சவுக்கையுண்டுபண்ணி, அவர்கள் யாவரையும் ஆடுமாடுகளையும் தேவாலயத்துக்குப் புறம்ப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ுரத்திவிட்டு, காசுக்காரருடைய காசுகளைக் கொட்டி, பலகைகளைக் கவிழ்த்துப்போட்ட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ுறாவிற்கிறவர்களை நோக்கி: இவைகளை இவ்விடத்திலிருந்து எடுத்துக்கொண்டுபோங்கள்; என் பிதாவின் வீட்ட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ியாபார வீடாக்காதிருங்கள் என்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: உம்முடைய வீட்டைக்குறித்து உண்டான பக்திவைராக்கியம் என்னைப் பட்சித்தது என்ற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யேசுவும் அவருடைய சீஷரும் அந்தக் கலியாணத்துக்கு அழைக்கப்பட்டிருந்த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ழுதியிருக்கிறதை அவருடைய சீஷர்கள் நினைவுகூர்ந்த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யூதர்கள் அவரை நோக்கி: நீர் இவைகளைச் செய்கிறீரே, இதற்கு என்ன அடையாளத்தை எங்களுக்குக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ாண்பிக்கிறீர் என்று கேட்ட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யேசு அவர்களுக்குப் பிரதியுத்தரமாக: இந்த ஆலயத்தை இடித்துப்போடுங்கள், மூன்று நாளைக்குள்ளே இத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ழுப்புவேன் என்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யூதர்கள்: இந்த ஆலயத்தைக் கட்ட நாற்பத்தாறு வருஷம்சென்றதே, நீர் இதை மூன்று நாளைக்குள்ள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ழுப்புவீரோ என்ற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ோ தம்முடைய சரீரமாகிய ஆலயத்தைக்குறித்துப் பேசின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 இப்படிச் சொன்னதை அவர் மரித்தோரிலிருந்தெழுந்தபின்பு அவருடைய சீஷர்கள் நினைவுகூர்ந்த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ேதவாக்கியத்தையும் இயேசு சொன்ன வசனத்தையும் விசுவாசித்த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ிராட்சரசம் குறைவுபட்டபோது, இயேசுவின் தாய் அவரை நோக்கி: அவர்களுக்குத் திராட்சரசம் இல்லை என்றா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ஸ்காபண்டிகையிலே அவர் எருசலேமிலிருக்கையில், அவர் செய்த அற்புதங்களை அநேகர் கண்ட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வருடையநாமத்தில் விசுவாசம் வைத்த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டியிருந்தும், இயேசு எல்லாரையும் அறிந்திருந்தபடியால், அவர்களை நம்பி இணங்கவில்லை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னுஷருள்ளத்திலிருப்பதை அவர் அறிந்திருந்தபடியால், மனுஷரைக் குறித்து ஒருவரும் அவருக்குச் சாட்ச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டுக்கவேண்டியதாயிருக்கவில்லை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ற்கு இயேசு: ஸ்திரீயே, எனக்கும் உனக்கும் என்ன, என் வேளை இன்னும் வரவில்லை என்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ுடைய தாய் வேலைக்காரரை நோக்கி: அவர் உங்களுக்கு என்ன சொல்லுகிறாரோ, அதின்படி செய்யுங்கள் என்றா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யூதர்கள் தங்களைச் சுத்திகரிக்கும் முறைமையின்படியே, ஒவ்வொன்று இரண்டு மூன்று குடம் தண்ண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ள்ளத்தக்க ஆறு கற்சாடிகள் அங்கே வைத்திருந்த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யேசு வேலைக்காரரை நோக்கி: ஜாடிகளிலே தண்ணீர் நிரப்புங்கள் என்றார்; அவர்கள் அவைகளை நிறை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2026-06-10T06:42:31Z</dcterms:created>
  <dcterms:modified xsi:type="dcterms:W3CDTF">2026-06-10T06:42:31Z</dcterms:modified>
  <dc:title>யோவான்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