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அவர்களை நோக்கி: நீங்கள் இப்பொழுது மொண்டு, பந்திவிசாரிப்புக்காரரிடத்தில் கொண்டுபோங்கள் என்றார்; அவர்கள் கொண்டு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த் திராட்சரசம் எங்கேயிருந்து வந்ததென்று தண்ணீரை மொண்ட வேலைக்காரருக்குத் தெரிந்ததேயன்றி பந்திவிசாரிப்புக்காரனுக்குத் தெரியாததினால், அவன் திராட்சரசமாய் மாறின தண்ணீரை ருசிபார்த்தபோது, மணவாளனை அழைத்து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த் திராட்சரசம் எங்கேயிருந்து வந்ததென்று தண்ணீரை மொண்ட வேலைக்காரருக்குத் தெரிந்ததேயன்றி பந்திவிசாரிப்புக்காரனுக்குத் தெரியாததினால், அவன் திராட்சரசமாய் மாறின தண்ணீரை ருசிபார்த்தபோது, மணவாளனை அழைத்து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ந்த மனுஷனும் முன்பு நல்ல திராட்சரசத்தைக் கொடுத்து, ஜனங்கள் திருப்தியடைந்தபின்பு, ருசி குறைந்ததைக் கொடுப்பான், நீரோ நல்ல ரசத்தை இது வரைக்கும் வைத்திருந்தீரே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ந்த மனுஷனும் முன்பு நல்ல திராட்சரசத்தைக் கொடுத்து, ஜனங்கள் திருப்தியடைந்தபின்பு, ருசி குறைந்ததைக் கொடுப்பான், நீரோ நல்ல ரசத்தை இது வரைக்கும் வைத்திருந்தீரே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க இயேசு இந்த முதலாம் அற்புதத்தைக் கலிலேயாவிலுள்ள கானா ஊரிலே செய்து, தம்முடைய மகிமையை வெளிப்படுத்தினார், அவருடைய சீஷர்கள் அவரிடத்தில் விசுவாசம் வை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க இயேசு இந்த முதலாம் அற்புதத்தைக் கலிலேயாவிலுள்ள கானா ஊரிலே செய்து, தம்முடைய மகிமையை வெளிப்படுத்தினார், அவருடைய சீஷர்கள் அவரிடத்தில் விசுவாசம் வை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ன்பின்பு அவரும் அவருடைய தாயாரும் அவருடைய சகோதரரும் அவருடைய சீஷரும் கப்பர்நகூமுக்குப்போய், அங்கே சிலநாள் தங்க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ன்பின்பு அவரும் அவருடைய தாயாரும் அவருடைய சகோதரரும் அவருடைய சீஷரும் கப்பர்நகூமுக்குப்போய், அங்கே சிலநாள் தங்க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யூதருடைய பஸ்காபண்டிகை சமீபமாயிருந்தது; அப்பொழுது இயேசு எருசலேமுக்குப் போய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ூன்றாம்நாளிலே கலிலேயாவிலுள்ள கானா ஊரிலே ஒரு கலியாணம் நடந்தது; இயேசுவின் தாயும் அங்கேயிருந்த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ாலயத்திலே ஆடுகள் மாடுகள் புறாக்களாகிய இவைகளை விற்கிறவர்களையும், காசுக்காரர் உட்கார்ந்திருக்கிறதையும் கண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ாலயத்திலே ஆடுகள் மாடுகள் புறாக்களாகிய இவைகளை விற்கிறவர்களையும், காசுக்காரர் உட்கார்ந்திருக்கிறதையும் கண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யிற்றினால் ஒரு சவுக்கையுண்டுபண்ணி, அவர்கள் யாவரையும் ஆடுமாடுகளையும் தேவாலயத்துக்குப் புறம்பே துரத்திவிட்டு, காசுக்காரருடைய காசுகளைக் கொட்டி, பலகைகளைக் கவிழ்த்துப்போட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யிற்றினால் ஒரு சவுக்கையுண்டுபண்ணி, அவர்கள் யாவரையும் ஆடுமாடுகளையும் தேவாலயத்துக்குப் புறம்பே துரத்திவிட்டு, காசுக்காரருடைய காசுகளைக் கொட்டி, பலகைகளைக் கவிழ்த்துப்போட்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ாவிற்கிறவர்களை நோக்கி: இவைகளை இவ்விடத்திலிருந்து எடுத்துக்கொண்டுபோங்கள்; என் பிதாவின் வீட்டை வியாபார வீடாக்காதிருங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ாவிற்கிறவர்களை நோக்கி: இவைகளை இவ்விடத்திலிருந்து எடுத்துக்கொண்டுபோங்கள்; என் பிதாவின் வீட்டை வியாபார வீடாக்காதிருங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: உம்முடைய வீட்டைக்குறித்து உண்டான பக்திவைராக்கியம் என்னைப் பட்சித்தது என்று எழுதியிருக்கிறதை அவருடைய சீஷர்கள் நினைவுகூர்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: உம்முடைய வீட்டைக்குறித்து உண்டான பக்திவைராக்கியம் என்னைப் பட்சித்தது என்று எழுதியிருக்கிறதை அவருடைய சீஷர்கள் நினைவுகூர்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ூதர்கள் அவரை நோக்கி: நீர் இவைகளைச் செய்கிறீரே, இதற்கு என்ன அடையாளத்தை எங்களுக்குக் காண்பிக்கிறீர் என்று கே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ூதர்கள் அவரை நோக்கி: நீர் இவைகளைச் செய்கிறீரே, இதற்கு என்ன அடையாளத்தை எங்களுக்குக் காண்பிக்கிறீர் என்று கே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வும் அவருடைய சீஷரும் அந்தக் கலியாணத்துக்கு அழைக்கப்பட்டி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ர்களுக்குப் பிரதியுத்தரமாக: இந்த ஆலயத்தை இடித்துப்போடுங்கள், மூன்று நாளைக்குள்ளே இதை எழுப்புவே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ர்களுக்குப் பிரதியுத்தரமாக: இந்த ஆலயத்தை இடித்துப்போடுங்கள், மூன்று நாளைக்குள்ளே இதை எழுப்புவே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ூதர்கள்: இந்த ஆலயத்தைக் கட்ட நாற்பத்தாறு வருஷம்சென்றதே, நீர் இதை மூன்று நாளைக்குள்ளே எழுப்புவீரோ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ூதர்கள்: இந்த ஆலயத்தைக் கட்ட நாற்பத்தாறு வருஷம்சென்றதே, நீர் இதை மூன்று நாளைக்குள்ளே எழுப்புவீரோ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ோ தம்முடைய சரீரமாகிய ஆலயத்தைக்குறித்துப் பேச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இப்படிச் சொன்னதை அவர் மரித்தோரிலிருந்தெழுந்தபின்பு அவருடைய சீஷர்கள் நினைவுகூர்ந்து, வேதவாக்கியத்தையும் இயேசு சொன்ன வசனத்தையும் விசுவாசி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இப்படிச் சொன்னதை அவர் மரித்தோரிலிருந்தெழுந்தபின்பு அவருடைய சீஷர்கள் நினைவுகூர்ந்து, வேதவாக்கியத்தையும் இயேசு சொன்ன வசனத்தையும் விசுவாசித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ஸ்காபண்டிகையிலே அவர் எருசலேமிலிருக்கையில், அவர் செய்த அற்புதங்களை அநேகர் கண்டு, அவருடையநாமத்தில் விசுவாசம் வை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ஸ்காபண்டிகையிலே அவர் எருசலேமிலிருக்கையில், அவர் செய்த அற்புதங்களை அநேகர் கண்டு, அவருடையநாமத்தில் விசுவாசம் வைத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ிருந்தும், இயேசு எல்லாரையும் அறிந்திருந்தபடியால், அவர்களை நம்பி இணங்கவ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ிராட்சரசம் குறைவுபட்டபோது, இயேசுவின் தாய் அவரை நோக்கி: அவர்களுக்குத் திராட்சரசம் இல்லை என்ற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ருள்ளத்திலிருப்பதை அவர் அறிந்திருந்தபடியால், மனுஷரைக் குறித்து ஒருவரும் அவருக்குச் சாட்சி கொடுக்கவேண்டியதாயிருக்க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ருள்ளத்திலிருப்பதை அவர் அறிந்திருந்தபடியால், மனுஷரைக் குறித்து ஒருவரும் அவருக்குச் சாட்சி கொடுக்கவேண்டியதாயிருக்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இயேசு: ஸ்திரீயே, எனக்கும் உனக்கும் என்ன, என் வேளை இன்னும் வரவில்லை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தாய் வேலைக்காரரை நோக்கி: அவர் உங்களுக்கு என்ன சொல்லுகிறாரோ, அதின்படி செய்யுங்கள் என்ற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ர்கள் தங்களைச் சுத்திகரிக்கும் முறைமையின்படியே, ஒவ்வொன்று இரண்டு மூன்று குடம் தண்ணீர் கொள்ளத்தக்க ஆறு கற்சாடிகள் அங்கே வைத்த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ர்கள் தங்களைச் சுத்திகரிக்கும் முறைமையின்படியே, ஒவ்வொன்று இரண்டு மூன்று குடம் தண்ணீர் கொள்ளத்தக்க ஆறு கற்சாடிகள் அங்கே வைத்த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வேலைக்காரரை நோக்கி: ஜாடிகளிலே தண்ணீர் நிரப்புங்கள் என்றார்; அவர்கள் அவைகளை நிறைய நிரப்ப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যীশু তাদের বললেন, ‘এর থেকে কিছুটা নিয়ে ভোজের কর্তার কাছে নিয়ে যাও৷’ তখন তারা তাই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জল যা দ্রাক্ষারসে পরিণত হয়েছিল, ভোজের কর্তা তা আস্বাদ করলেন৷ সেই দ্রাক্ষারস কোথা থেকে এল তা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তেন না; কিন্তু য়ে চাকরেরা জল এনেছিল তারা তা জানত৷ তারপর তিনি বরকে ডাক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িনি বললেন, ‘সাধারণতঃ প্রথমে লোকে ভাল দ্রাক্ষারস পরিবেশন করে আর অতিথিরা যখন মাতাল হয়ে ওঠে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নিম্নমানের দ্রাক্ষারস পরিবেশন করা হয়, অথচ আমি দেখছি তোমরা ভাল দ্রাক্ষারস এখনও রেখে দিয়েছ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ই প্রথম অলৌকিক চিহ্ন করে গালীলের কান্না নগরে যীশু তাঁর মহিমা প্রকাশ করলেন; আর তাঁর শিষ্যে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ওপর বিশ্বাস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রে তিনি তাঁর মা, ভাইদের ও শিষ্যদের সঙ্গে কফরনাহূম শহরে গেলেন৷ সেখানে তাঁরা অল্প কিছু 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লেন৷লূক 19 :45 - 46 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হুদীদের নিস্তারপর্ব পালনের সময় এগিয়ে এলে যীশু জেরুশালেম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ৃতীয় দিনে গালীলের কান্না নগরে একটা বিয়ে হচ্ছিল এবং যীশুর মা সেখানে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িনি দেখলেন মন্দিরের মধ্যে লোকেরা গরু, ভেড়া ও পায়রা বিক্রি করছে; আর পোদ্দাররা বসে আছে, এ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 টাকা নিয়ে বদল ও ব্যবসা কর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খন তিনি কিছু দড়ি দিয়ে একটা চাবুক তৈরী করে তা দিয়ে গরু, ভেড়া সমেত এই সব লোকদের মন্দির চত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বের করে দিলেন; আর পোদ্দারদের টাকা পয়সা সব ছড়িয়ে টেবিল উল্টিয়ে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াঁরা পায়রা বিক্রি করছিল তাদের বললেন, ‘এখান থেকে এসব নিয়ে যাও! আমার পিতার এই গৃহকে বাজা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ণত কোরো না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ঁর শিষ্যদের মনে পড়ল শাস্ত্রে লেখা আছে:’তোমার গৃহের প্রতি আমার উত্‌সাহ আমাকে গ্র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৷’গীতসংহিতা 69:9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ইহুদীরা তখন এর জবাবে তাঁকে বলল, ‘তোমার য়ে এসব করার অধিকার আছে তার প্রমাণ স্বরূপ কি কোন অলৌক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হ্ন আমাদের দেখাতে পার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বিয়ে বাড়িতে যীশু ও তাঁর শিষ্যদের নিমন্ত্রণ করা হ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র উত্তরে যীশু তাদের বললেন, ‘তোমরা এই মন্দির ভেঙ্গে ফেল, আমি তিন দিনের মধ্যে একে আবার গ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ল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খন ইহুদীরা বলল, ‘এই মন্দির নির্মাণ করতে ছেচল্লিশ বছর লেগেছিল; আর তুমি কিনা তিন দিনের মধ্যে এ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ড়ে তুলব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য়ে মন্দিরের কথা তিনি বলছিলেন তা হচ্ছে তাঁর দেহ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খন তিনি মৃতদের মধ্য থেকে পুনরুত্থিত হলেন, তখন তাঁর শিষ্যদের মনে পড়ল য়ে তিনি এই কথাই বলেছি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তাঁরা যীশুর বিষয়ে শাস্ত্রের কথা ও যীশুর বাক্য়ে বিশ্বাস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নিস্তারপর্বের জন্য যীশু যখন জেরুশালেমে ছিলেন, তখন বহুলোক তাঁর ওপর বিশ্বাস করল, কারণ যীশু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সব অলৌকিক চিহ্নকার্য় করছিলেন তা তারা দেখ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িন্তু যীশু নিজে তাদের ওপর কোন আস্থা রাখেন নি, কারণ তিনি এই সব লোকদের ভালভাবেই জান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খন সমস্ত দ্রাক্ষারস ফুরিয়ে গেল, তখন যীশুর মা তাঁর কাছে এসে বললেন, ‘এদের আর দ্রাক্ষারস নে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কোন লোকের কাছ থেকে মানুষের সম্বন্ধে কিছু জানার তাঁর প্রযোজন ছিল না, কারণ মানুষের অন্তরে কি আ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তা জান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ীশু বললেন, ‘হে নারী, তুমি আমায় কেন বলছ কি করা উচিত? আমার সময় এখনও আসেন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ঁর মা চাকরদের বললেন, ‘ইনি তোমাদের যা কিছু করতে বলেন তোমরা তাই ক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ইহুদী ধর্মের রীতি অনুসারে আনুষ্ঠানিকভাবে হাত পা ধোযার জন্য সেই জায়গায় পাথরের ছটা জলের জা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ানো ছিল৷ এই জালাগুলির প্রতিটিতে আশি থেকে একশ লিটার জল ধর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ীশু সেই চাকরদের বললেন, ‘এই জালাগুলিতে জল ভরে আন৷’ তখন তারা জালাগুলি কানায় কানায় ভরে দ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2026-08-01T10:22:18Z</dcterms:created>
  <dcterms:modified xsi:type="dcterms:W3CDTF">2026-08-01T10:22:18Z</dcterms:modified>
  <dc:title>யோவான்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