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Calvary's brow . . my Saviour died, . . 
‘Twas there my Lord . . was cruci-fied : . .
'Twas on the cross . . He bled for me, . . 
And purchased there . . my pardon fr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Calvary ! dark Calvary !
Where Jesus shed His blood for me : . .
O Calvary 1 blest Calvary !
'Twas there my Saviour died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‘Mid rending rocks . . and darkening skies, . .
My Saviour bows . . His head and dies; . . 
The opening vail . . reveals the way . .
To heaven's joys . . and endless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Jesus, Lord, . . how can it be, . .
That Thou shouldst give . . Thy life for me ?— . .
To bear the cross . . and agony, . .
In that dread hour . . on Calvary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2026-07-30T14:39:26Z</dcterms:created>
  <dcterms:modified xsi:type="dcterms:W3CDTF">2026-07-30T14:39:26Z</dcterms:modified>
  <dc:title>Hymn : 116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