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 God as a child of His love, 
Trust in Him to guide you with 
His eye ; 
Trust God for the blessings of life, 
For these He will suppl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 God, as He has told you, and look to Him 
from day to day ;
Put your trust in God, as the Guardian of your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rust God when the tempter is near, 
Trust in Him for grace to turn aside ; 
Trust God 'mid the billows of life. 
A refuge to prov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rust God at the coming of grief, 
Trust in Him to soothe its bitter pain; 
Trust God 'mid the burdens of life, 
To strengthen and susta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rust God as you journey along, 
Trust in Him for grace to win the prize; 
Trust God till you answer the call 
To meet Him in the ski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2026-07-30T21:11:51Z</dcterms:created>
  <dcterms:modified xsi:type="dcterms:W3CDTF">2026-07-30T21:11:51Z</dcterms:modified>
  <dc:title>Hymn : 563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