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பிறனுடைய வயலிலாவது திராட்சத்தோட்டத்திலாவது தன் மிருகஜீவனை மேயவிட்டால், அவன் தன் சுயவயலிலும் திராட்சத்தோட்டத்திலுமுள்ள பலனில் உத்தமமானதை எடுத்து, பதில் செலுத்தக்கடவ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பிறனுடைய வயலிலாவது திராட்சத்தோட்டத்திலாவது தன் மிருகஜீவனை மேயவிட்டால், அவன் தன் சுயவயலிலும் திராட்சத்தோட்டத்திலுமுள்ள பலனில் உத்தமமானதை எடுத்து, பதில் செலுத்தக்கடவ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பிறனுடைய வயலிலாவது திராட்சத்தோட்டத்திலாவது தன் மிருகஜீவனை மேயவிட்டால், அவன் தன் சுயவயலிலும் திராட்சத்தோட்டத்திலுமுள்ள பலனில் உத்தமமானதை எடுத்து, பதில் செலுத்தக்கட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்கினி எழும்பி, முள்ளுக்களில் பற்றி, தானியப்போரையாவது, விளைந்த பயிரையாவது, வயலிலுள்ள வேறே எதையாவது எரித்துப்போட்டதேயானால், அக்கினியைக் கொளுத்தினவன் அக்கினிச் சேதத்திற்கு உத்தரவாதம் பண்ண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்கினி எழும்பி, முள்ளுக்களில் பற்றி, தானியப்போரையாவது, விளைந்த பயிரையாவது, வயலிலுள்ள வேறே எதையாவது எரித்துப்போட்டதேயானால், அக்கினியைக் கொளுத்தினவன் அக்கினிச் சேதத்திற்கு உத்தரவாதம் பண்ண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் பிறனுடைய வசத்தில் திரவியத்தையாவது, உடைமைகளையாவது அடைக்கலமாக வைத்திருக்கும்போது, அது அவன் வீட்டிலிருந்து திருடப்பட்டுப்போனால், திருடன் அகப்பட்டானாகில், அவன் அதற்கு இரட்டிப்பாகக் கொடுக்க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் பிறனுடைய வசத்தில் திரவியத்தையாவது, உடைமைகளையாவது அடைக்கலமாக வைத்திருக்கும்போது, அது அவன் வீட்டிலிருந்து திருடப்பட்டுப்போனால், திருடன் அகப்பட்டானாகில், அவன் அதற்கு இரட்டிப்பாகக் கொடுக்க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ிருடன் அகப்படாதேபோனால், அந்த வீட்டுக்காரன் தானே பிறனுடைய பொருளை அபகரித்தானோ இல்லையோ என்று அறியும்படி நியாயாதிபதிகளிடத்தில் அவனைக் கொண்டுபோக 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ிருடன் அகப்படாதேபோனால், அந்த வீட்டுக்காரன் தானே பிறனுடைய பொருளை அபகரித்தானோ இல்லையோ என்று அறியும்படி நியாயாதிபதிகளிடத்தில் அவனைக் கொண்டுபோக வேண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ணாமற்போன மாடு, கழுதை, ஆடு, வஸ்திரம் முதலியவைகளில் யாதொன்றைப் பிறனொருவன் தன்னுடையது என்று சொல்லி குற்றஞ்சாற்றினால், இருதிறத்தாருடைய வழக்கும் நியாயாதிபதிகளிடத்தில் வரக்கடவது; நியாயாதிபதிகள் எவனைக் குற்றவாளி என்று தீர்க்கிறார்களோ, அவன் மற்றவனுக்கு இரட்டிப்பாகக் கொடுக்கக்கட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ஒரு மாட்டையாவது ஒரு ஆட்டையாவது திருடி, அதைக் கொன்றால், அல்லது அதை விற்றால், அவன் அந்த மாட்டுக்கு ஐந்து மாடுகளையும், அந்த ஆட்டுக்கு நாலு ஆடுகளையும் பதிலாகக் கொடுக்கக்கடவ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ணாமற்போன மாடு, கழுதை, ஆடு, வஸ்திரம் முதலியவைகளில் யாதொன்றைப் பிறனொருவன் தன்னுடையது என்று சொல்லி குற்றஞ்சாற்றினால், இருதிறத்தாருடைய வழக்கும் நியாயாதிபதிகளிடத்தில் வரக்கடவது; நியாயாதிபதிகள் எவனைக் குற்றவாளி என்று தீர்க்கிறார்களோ, அவன் மற்றவனுக்கு இரட்டிப்பாகக் கொடுக்கக்கடவ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ணாமற்போன மாடு, கழுதை, ஆடு, வஸ்திரம் முதலியவைகளில் யாதொன்றைப் பிறனொருவன் தன்னுடையது என்று சொல்லி குற்றஞ்சாற்றினால், இருதிறத்தாருடைய வழக்கும் நியாயாதிபதிகளிடத்தில் வரக்கடவது; நியாயாதிபதிகள் எவனைக் குற்றவாளி என்று தீர்க்கிறார்களோ, அவன் மற்றவனுக்கு இரட்டிப்பாகக் கொடுக்க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ருவன் தன் கழுதையையாவது மாட்டையாவது ஆட்டையாவது மற்ற யாதொரு மிருகஜீவனையாவது பிறன் வசத்தில் விட்டிருக்கும்போது அது செத்தாலும், சேதப்பட்டுப்போனாலும், ஒருவரும் காணாதபடி ஓட்டிக்கொண்டு போகப்பட்டால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ருவன் தன் கழுதையையாவது மாட்டையாவது ஆட்டையாவது மற்ற யாதொரு மிருகஜீவனையாவது பிறன் வசத்தில் விட்டிருக்கும்போது அது செத்தாலும், சேதப்பட்டுப்போனாலும், ஒருவரும் காணாதபடி ஓட்டிக்கொண்டு போகப்பட்டா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தான் பிறனுடைய பொருளை அபகரிக்கவில்லையென்று கர்த்தர் பேரில் இடும் ஆணை அவர்கள் இருவருக்கும் நடுத்தீர்க்கக்கடவது; உடையவன் அதை அங்கீகரிக்கவேண்டும்; மற்றவன் பதிலளிக்கவேண்டுவத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தான் பிறனுடைய பொருளை அபகரிக்கவில்லையென்று கர்த்தர் பேரில் இடும் ஆணை அவர்கள் இருவருக்கும் நடுத்தீர்க்கக்கடவது; உடையவன் அதை அங்கீகரிக்கவேண்டும்; மற்றவன் பதிலளிக்கவேண்டுவ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ு அவன் வசத்திலிருந்து திருடப்பட்டுப்போயிற்றானால், அவன் அதின் எஜமானுக்கு அதற்காக உத்தரவாதம் பண்ணக்கட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ு பீறுண்டுபோயிற்றானால், அதற்குச் சாட்சியை ஒப்புவிக்கவேண்டும். பீறுண்டதற்காக அவன் உத்தரவாதம் பண்ணவேண்டுவத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ு பீறுண்டுபோயிற்றானால், அதற்குச் சாட்சியை ஒப்புவிக்கவேண்டும். பீறுண்டதற்காக அவன் உத்தரவாதம் பண்ணவேண்டுவத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பிறனிடத்தில் எதையாகிலும் இரவலாக வாங்கினதுண்டானால், அதற்கு உடையவன்கூட இராதபோது, அது சேதப்பட்டாலும், செத்துப்போனாலும், அவன் அதற்கு உத்தரவாதம் பண்ணவேண்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ஒரு மாட்டையாவது ஒரு ஆட்டையாவது திருடி, அதைக் கொன்றால், அல்லது அதை விற்றால், அவன் அந்த மாட்டுக்கு ஐந்து மாடுகளையும், அந்த ஆட்டுக்கு நாலு ஆடுகளையும் பதிலாகக் கொடுக்கக்கட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பிறனிடத்தில் எதையாகிலும் இரவலாக வாங்கினதுண்டானால், அதற்கு உடையவன்கூட இராதபோது, அது சேதப்பட்டாலும், செத்துப்போனாலும், அவன் அதற்கு உத்தரவாதம் பண்ணவேண்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உடையவன்கூட இருந்தானாகில், அவன் உத்தரவாதம் பண்ணவேண்டுவதில்லை; அது வாடகைக்கு வாங்கப்பட்டிருந்தால், அது அவன் வாடகைக்கு வந்த சேத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உடையவன்கூட இருந்தானாகில், அவன் உத்தரவாதம் பண்ணவேண்டுவதில்லை; அது வாடகைக்கு வாங்கப்பட்டிருந்தால், அது அவன் வாடகைக்கு வந்த சேத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ியமிக்கப்படாத ஒரு கன்னிகையை ஒருவன் மோசம்போக்கி அவளோடே சயனித்தால், அவன் அவளுக்காகப் பரிசம்கொடுத்து, அவளை விவாகம்பண்ணக்கடவ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ியமிக்கப்படாத ஒரு கன்னிகையை ஒருவன் மோசம்போக்கி அவளோடே சயனித்தால், அவன் அவளுக்காகப் பரிசம்கொடுத்து, அவளை விவாகம்பண்ணக்கடவ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ள் தகப்பன் அவளை அவனுக்குக் கொடுக்கமாட்டேன் என்றானாகில், கன்னிகைகளுக்காகக் கொடுக்கப்படும் பரிச முறைமையின்படி அவன் பணத்தை நிறுத்துக் கொடுக்க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ள் தகப்பன் அவளை அவனுக்குக் கொடுக்கமாட்டேன் என்றானாகில், கன்னிகைகளுக்காகக் கொடுக்கப்படும் பரிச முறைமையின்படி அவன் பணத்தை நிறுத்துக் கொடுக்க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ூனியக்காரியை உயிரோடே வைக்க வேண்டா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ிருகத்தோடே புணருகிறவன் எவனும் கொல்லப்படவேண்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ஒருவருக்கே ஒழிய வேறே தேவர்களுக்குப் பலியிடுகிறவன் சங்கரிக்கப்படக்கட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ிருடன் கன்னமிடுகையில் கண்டுபிடிக்கப்பட்டு, அடிக்கப்பட்டுச் செத்தால், அவன் நிமித்தம் இரத்தப்பழி சுமரா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நியனைச் சிறுமைப்படுத்தாமலும் ஒடுக்காமலும் இருப்பீர்களாக; நீங்களும் எகிப்து தேசத்தில் அந்நியர்களாயிருந்தீர்கள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நியனைச் சிறுமைப்படுத்தாமலும் ஒடுக்காமலும் இருப்பீர்களாக; நீங்களும் எகிப்து தேசத்தில் அந்நியர்களாயிருந்தீர்கள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ிதவையையும் திக்கற்ற பிள்ளையையும் ஒடுக்காமல் இருப்பீர்களாக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 எவ்வளவாகிலும் ஒடுக்கும்போது, அவர்கள் என்னை நோக்கி முறையிட்டால், அவர்கள் முறையிடுதலை நான் நிச்சயமாய்க் கேட்ட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ோபம்மூண்டவராகி, உங்களைப் பட்டயத்தினால் கொலைசெய்வேன்; உங்கள் மனைவிகள் விதவைகளும், உங்கள் பிள்ளைகள் திக்கற்ற பிள்ளைகளுமா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ோபம்மூண்டவராகி, உங்களைப் பட்டயத்தினால் கொலைசெய்வேன்; உங்கள் மனைவிகள் விதவைகளும், உங்கள் பிள்ளைகள் திக்கற்ற பிள்ளைகளுமா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ுக்குள் சிறுமைப்பட்டிருக்கிற என் ஜனங்களில் ஒருவனுக்கு நீங்கள் பணம் கடனாகக் கொடுத்திருந்தால், வட்டிவாங்குகிறவர்கள்போல அவனிடத்தில் வட்டி வாங்கவேண்டா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ுக்குள் சிறுமைப்பட்டிருக்கிற என் ஜனங்களில் ஒருவனுக்கு நீங்கள் பணம் கடனாகக் கொடுத்திருந்தால், வட்டிவாங்குகிறவர்கள்போல அவனிடத்தில் வட்டி வாங்கவேண்டா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றனுடைய வஸ்திரத்தை ஈடாக வாங்கினால், பொழுதுபோகுமுன்னமே அதை அவனுக்குத் திரும்பக் கொடுத்து விடுவாய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றனுடைய வஸ்திரத்தை ஈடாக வாங்கினால், பொழுதுபோகுமுன்னமே அதை அவனுக்குத் திரும்பக் கொடுத்து விடுவாய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ிருடன் கன்னமிடுகையில் கண்டுபிடிக்கப்பட்டு, அடிக்கப்பட்டுச் செத்தால், அவன் நிமித்தம் இரத்தப்பழி சுமரா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போர்வை அதுதானே, அதுவே அவன் தன் உடம்பை மூடிக்கொள்ளுகிற வஸ்திரம்; வேறு எதினாலே போர்த்துப் படுத்துக்கொள்ளுவான்? அவன் என்னை நோக்கி முறையிடும்போது, நான் அவனுக்குச் செவிகொடுப்பேன், நான் இரக்கமுள்ளவராயிருக்கிற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போர்வை அதுதானே, அதுவே அவன் தன் உடம்பை மூடிக்கொள்ளுகிற வஸ்திரம்; வேறு எதினாலே போர்த்துப் படுத்துக்கொள்ளுவான்? அவன் என்னை நோக்கி முறையிடும்போது, நான் அவனுக்குச் செவிகொடுப்பேன், நான் இரக்கமுள்ளவராயிருக்கிற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ியாயாதிபதிகளைத் தூஷியாமலும், உன் ஜனத்தின் அதிபதியைச் சபியாமலும் இருப்பாயாக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ுதல் முதல் பழுக்கும் உன் பழத்தையும், வடியும் உன் இரசத்தையும் காணிக்கையாகச் செலுத்தத் தாமதிக்க வேண்டாம். உன் குமாரரில் முதற்பேறானவனை எனக்குக் கொடுப்பாயாக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ுதல் முதல் பழுக்கும் உன் பழத்தையும், வடியும் உன் இரசத்தையும் காணிக்கையாகச் செலுத்தத் தாமதிக்க வேண்டாம். உன் குமாரரில் முதற்பேறானவனை எனக்குக் கொடுப்பாயாக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் மாடுகளிலும் உன் ஆடுகளிலும் அப்படியே செய்வாயாக; குட்டியானது ஏழுநாள் தன் தாயோடே இருக்கட்டும், எட்டாம் நாளிலே அதை எனக்குச் செலுத்துவாயாக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் மாடுகளிலும் உன் ஆடுகளிலும் அப்படியே செய்வாயாக; குட்டியானது ஏழுநாள் தன் தாயோடே இருக்கட்டும், எட்டாம் நாளிலே அதை எனக்குச் செலுத்துவாயாக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ங்கள் எனக்குப் பரிசுத்த மனுஷராயிருக்கக்கடவீர்கள்; வெளியிலே பீறுண்ட மாம்சத்தைப் புசியாமல், அதை நாய்களுக்குப் போட்டுவிடுங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ங்கள் எனக்குப் பரிசுத்த மனுஷராயிருக்கக்கடவீர்கள்; வெளியிலே பீறுண்ட மாம்சத்தைப் புசியாமல், அதை நாய்களுக்குப் போட்டுவிட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ூரியன் அவன்மேல் உதித்திருந்ததானால், அவன் நிமித்தம் இரத்தப்பழி சுமரும்; திருடன் பதில் கொடுத்துத் தீர்க்கவேண்டும்; அவன் கையில் ஒன்றும் இல்லாதிருந்தால், தான் செய்த களவுக்காக விலைப்படக்கடவ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ூரியன் அவன்மேல் உதித்திருந்ததானால், அவன் நிமித்தம் இரத்தப்பழி சுமரும்; திருடன் பதில் கொடுத்துத் தீர்க்கவேண்டும்; அவன் கையில் ஒன்றும் இல்லாதிருந்தால், தான் செய்த களவுக்காக விலைப்படக்க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திருடின மாடாவது கழுதையாவது ஆடாவது உயிருடனே அவன் கையில் கண்டுபிடிக்கப்பட்டால், இரட்டிப்பாய் அவன் கொடுக்கவேண்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திருடின மாடாவது கழுதையாவது ஆடாவது உயிருடனே அவன் கையில் கண்டுபிடிக்கப்பட்டால், இரட்டிப்பாய் அவன் கொடுக்க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a man shall cause a field or vineyard to be eaten, and shall put in his beast, and shall fe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another man's field; of the best of his own field, and of the best of his own vineyard, shall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restitu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fire break out, and catch in thorns, so that the stacks of corn, or the standing corn, 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, be consumed therewith; he that kindled the fire shall surely make restitu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a man shall deliver unto his neighbour money or stuff to keep, and it be stolen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's house; if the thief be found, let him pay d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f the thief be not found, then the master of the house shall be brought unto the judges, to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ther he have put his hand unto his neighbour's g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all manner of trespass, whether it be for ox, for ass, for sheep, for raiment, or for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f a man shall steal an ox, or a sheep, and kill it, or sell it; he shall restore five oxen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ner of lost thing which another challenges to be his, the cause of both parties shall come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judges; and whom the judges shall condemn, he shall pay double unto his neighb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f a man deliver unto his neighbour an ass, or an ox, or a sheep, or any beast, to keep; an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, or be hurt, or driven away, no man seeing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shall an oath of the LORD be between them both, that he has not put his hand un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ghbour's goods; and the owner of it shall accept thereof, and he shall not make it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f it be stolen from him, he shall make restitution unto the owner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it be torn in pieces, then let him bring it for witness, and he shall not make goo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as t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f a man borrow ought of his neighbour, and it be hurt, or die, the owner thereof being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ox, and four sheep for a sh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it, he shall surely make it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f the owner thereof be with it, he shall not make it good: if it be an hired thing, it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is h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f a man entice a maid that is not betrothed, and lie with her, he shall surely secure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hi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f her father utterly refuse to give her unto him, he shall pay money according to the dowr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rg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ou shall not suffer a witch to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osoever lies with a beast shall surely be put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that sacrifices unto any god, save unto the LORD only, he shall be utterly destro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f a thief be found breaking up, and be smitten that he die, there shall no blood be she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You shall neither vex a stranger, nor oppress him: for all of you were strangers in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ll of you shall not afflict any widow, or fatherless chi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you afflict them in any way, and they cry at all unto me, I will surely hear their cr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my wrath shall wax hot, and I will kill you with the sword; and your wives shall be wido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children fatherl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f you lend money to any of my people that is poor by you, you shall not be to him as an usur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shall you lay upon him inte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f you at all take your neighbour's raiment to pledge, you shall deliver it unto him by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n goes dow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that is his covering only, it is his raiment for his skin: wherein shall he sleep? an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ome to pass, when he cries unto me, that I will hear; for I am graci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You shall not revile the gods, nor curse the ruler of your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You shall not delay to offer the first of your ripe fruits, and of your liquors: the firstbo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r sons shall you give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Likewise shall you do with yours oxen, and with your sheep: seven days it shall be with his da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eighth day you shall give i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all of you shall be holy men unto me: neither shall all of you eat any flesh that is tor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s in the field; all of you shall cast it to the do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the sun be risen upon him, there shall be blood shed for him; for he should make fu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titution; if he have nothing, then he shall be sold for his th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the theft be certainly found in his hand alive, whether it be ox, or ass, or sheep;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tore d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2026-06-03T09:34:25Z</dcterms:created>
  <dcterms:modified xsi:type="dcterms:W3CDTF">2026-06-03T09:34:25Z</dcterms:modified>
  <dc:title>யாத்திராகமம்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