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presProps" Target="presProps.xml"/>
  <Relationship Id="rId67" Type="http://schemas.openxmlformats.org/officeDocument/2006/relationships/viewProps" Target="viewProps.xml"/>
  <Relationship Id="rId68"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If a man shall cause a field or vineyard to be eaten, and shall put in his beast, and shall feed in another man's field; of the best of his own field, and of the best of his own vineyard, shall he make restitution.]]></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If a man shall cause a field or vineyard to be eaten, and shall put in his beast, and shall feed in another man's field; of the best of his own field, and of the best of his own vineyard, shall he make restitution.]]></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If fire break out, and catch in thorns, so that the stacks of corn, or the standing corn, or the field, be consumed therewith; he that kindled the fire shall surely make restitution.]]></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If fire break out, and catch in thorns, so that the stacks of corn, or the standing corn, or the field, be consumed therewith; he that kindled the fire shall surely make restitution.]]></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If fire break out, and catch in thorns, so that the stacks of corn, or the standing corn, or the field, be consumed therewith; he that kindled the fire shall surely make restitution.]]></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If a man shall deliver unto his neighbour money or stuff to keep, and it be stolen out of the man's house; if the thief be found, let him pay double.]]></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If a man shall deliver unto his neighbour money or stuff to keep, and it be stolen out of the man's house; if the thief be found, let him pay double.]]></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If a man shall deliver unto his neighbour money or stuff to keep, and it be stolen out of the man's house; if the thief be found, let him pay double.]]></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If the thief be not found, then the master of the house shall be brought unto the judges, to see whether he have put his hand unto his neighbour's goods.]]></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If the thief be not found, then the master of the house shall be brought unto the judges, to see whether he have put his hand unto his neighbour's goods.]]></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If a man shall steal an ox, or a sheep, and kill it, or sell it; he shall restore five oxen for an ox, and four sheep for a sheep.]]></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For all manner of trespass, whether it be for ox, for ass, for sheep, for raiment, or for any manner of lost thing which another challenges to be his, the cause of both parties shall come before the judges; and whom the judges shall condemn, he shall pay double unto his neighbour.]]></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For all manner of trespass, whether it be for ox, for ass, for sheep, for raiment, or for any manner of lost thing which another challenges to be his, the cause of both parties shall come before the judges; and whom the judges shall condemn, he shall pay double unto his neighbour.]]></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For all manner of trespass, whether it be for ox, for ass, for sheep, for raiment, or for any manner of lost thing which another challenges to be his, the cause of both parties shall come before the judges; and whom the judges shall condemn, he shall pay double unto his neighbour.]]></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If a man deliver unto his neighbour an ass, or an ox, or a sheep, or any beast, to keep; and it die, or be hurt, or driven away, no man seeing it:]]></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If a man deliver unto his neighbour an ass, or an ox, or a sheep, or any beast, to keep; and it die, or be hurt, or driven away, no man seeing it:]]></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If a man deliver unto his neighbour an ass, or an ox, or a sheep, or any beast, to keep; and it die, or be hurt, or driven away, no man seeing it:]]></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Then shall an oath of the LORD be between them both, that he has not put his hand unto his neighbour's goods; and the owner of it shall accept thereof, and he shall not make it good.]]></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Then shall an oath of the LORD be between them both, that he has not put his hand unto his neighbour's goods; and the owner of it shall accept thereof, and he shall not make it good.]]></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if it be stolen from him, he shall make restitution unto the owner thereof.]]></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if it be stolen from him, he shall make restitution unto the owner thereof.]]></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If a man shall steal an ox, or a sheep, and kill it, or sell it; he shall restore five oxen for an ox, and four sheep for a sheep.]]></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If it be torn in pieces, then let him bring it for witness, and he shall not make good that which was torn.]]></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If it be torn in pieces, then let him bring it for witness, and he shall not make good that which was torn.]]></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if a man borrow ought of his neighbour, and it be hurt, or die, the owner thereof being not with it, he shall surely make it good.]]></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if a man borrow ought of his neighbour, and it be hurt, or die, the owner thereof being not with it, he shall surely make it good.]]></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But if the owner thereof be with it, he shall not make it good: if it be an hired thing, it came for his hire.]]></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But if the owner thereof be with it, he shall not make it good: if it be an hired thing, it came for his hire.]]></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if a man entice a maid that is not betrothed, and lie with her, he shall surely secure her to be his wife.]]></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if a man entice a maid that is not betrothed, and lie with her, he shall surely secure her to be his wife.]]></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If her father utterly refuse to give her unto him, he shall pay money according to the dowry of virgins.]]></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If her father utterly refuse to give her unto him, he shall pay money according to the dowry of virgins.]]></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If a thief be found breaking up, and be smitten that he die, there shall no blood be shed for him.]]></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You shall not suffer a witch to live.]]></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Whosoever lies with a beast shall surely be put to death.]]></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He that sacrifices unto any god, save unto the LORD only, he shall be utterly destroyed.]]></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You shall neither vex a stranger, nor oppress him: for all of you were strangers in the land of Egypt.]]></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You shall neither vex a stranger, nor oppress him: for all of you were strangers in the land of Egypt.]]></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ll of you shall not afflict any widow, or fatherless child.]]></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If you afflict them in any way, and they cry at all unto me, I will surely hear their cry;]]></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If you afflict them in any way, and they cry at all unto me, I will surely hear their cry;]]></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my wrath shall wax hot, and I will kill you with the sword; and your wives shall be widows, and your children fatherless.]]></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my wrath shall wax hot, and I will kill you with the sword; and your wives shall be widows, and your children fatherless.]]></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If a thief be found breaking up, and be smitten that he die, there shall no blood be shed for him.]]></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If you lend money to any of my people that is poor by you, you shall not be to him as an usurer, neither shall you lay upon him interest.]]></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If you lend money to any of my people that is poor by you, you shall not be to him as an usurer, neither shall you lay upon him interest.]]></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If you at all take your neighbour's raiment to pledge, you shall deliver it unto him by that the sun goes down:]]></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If you at all take your neighbour's raiment to pledge, you shall deliver it unto him by that the sun goes down:]]></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For that is his covering only, it is his raiment for his skin: wherein shall he sleep? and it shall come to pass, when he cries unto me, that I will hear; for I am gracious.]]></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For that is his covering only, it is his raiment for his skin: wherein shall he sleep? and it shall come to pass, when he cries unto me, that I will hear; for I am gracious.]]></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For that is his covering only, it is his raiment for his skin: wherein shall he sleep? and it shall come to pass, when he cries unto me, that I will hear; for I am gracious.]]></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You shall not revile the gods, nor curse the ruler of your people.]]></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You shall not delay to offer the first of your ripe fruits, and of your liquors: the firstborn of your sons shall you give unto me.]]></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You shall not delay to offer the first of your ripe fruits, and of your liquors: the firstborn of your sons shall you give unto me.]]></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If the sun be risen upon him, there shall be blood shed for him; for he should make full restitution; if he have nothing, then he shall be sold for his theft.]]></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Likewise shall you do with yours oxen, and with your sheep: seven days it shall be with his dam; on the eighth day you shall give it me.]]></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Likewise shall you do with yours oxen, and with your sheep: seven days it shall be with his dam; on the eighth day you shall give it me.]]></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all of you shall be holy men unto me: neither shall all of you eat any flesh that is torn of beasts in the field; all of you shall cast it to the dogs.]]></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all of you shall be holy men unto me: neither shall all of you eat any flesh that is torn of beasts in the field; all of you shall cast it to the dogs.]]></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If the sun be risen upon him, there shall be blood shed for him; for he should make full restitution; if he have nothing, then he shall be sold for his theft.]]></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If the theft be certainly found in his hand alive, whether it be ox, or ass, or sheep; he shall restore double.]]></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If the theft be certainly found in his hand alive, whether it be ox, or ass, or sheep; he shall restore double.]]></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20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யாத்திராகமம் : 2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ஒருவன் பிறனுடைய வயலிலாவது திராட்சத்தோட்டத்திலாவது தன் மிருகஜீவனை மேயவிட்டால், அவன் 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வயலிலும் திராட்சத்தோட்டத்திலுமுள்ள பலனில் உத்தமமானதை எடுத்து, பதில் செலுத்த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க்கினி எழும்பி, முள்ளுக்களில் பற்றி, தானியப்போரையாவது, விளைந்த பயிரையாவது, வயலிலுள்ள வே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தையாவது எரித்துப்போட்டதேயானால், அக்கினியைக் கொளுத்தினவன் அக்கினிச் சேதத்திற்கு உத்தரவா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ண்ண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ஒருவன் பிறனுடைய வசத்தில் திரவியத்தையாவது, உடைமைகளையாவது அடைக்கலமாக வைத்திருக்கும்போது, அது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டிலிருந்து திருடப்பட்டுப்போனால், திருடன் அகப்பட்டானாகில், அவன் அதற்கு இரட்டிப்பா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திருடன் அகப்படாதேபோனால், அந்த வீட்டுக்காரன் தானே பிறனுடைய பொருளை அபகரித்தானோ இல்லையோ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றியும்படி நியாயாதிபதிகளிடத்தில் அவனைக் கொண்டுபோக 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ஒருவன் ஒரு மாட்டையாவது ஒரு ஆட்டையாவது திருடி, அதைக் கொன்றால், அல்லது அதை விற்றால், அவன் அ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காணாமற்போன மாடு, கழுதை, ஆடு, வஸ்திரம் முதலியவைகளில் யாதொன்றைப் பிறனொருவன் தன்னுடையது என்று 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றஞ்சாற்றினால், இருதிறத்தாருடைய வழக்கும் நியாயாதிபதிகளிடத்தில் வரக்கடவது; நியாயாதிபதிகள் எவ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றவாளி என்று தீர்க்கிறார்களோ, அவன் மற்றவனுக்கு இரட்டிப்பாகக் கொடுக்க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ஒருவன் தன் கழுதையையாவது மாட்டையாவது ஆட்டையாவது மற்ற யாதொரு மிருகஜீவனையாவது பிறன் வச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டிருக்கும்போது அது செத்தாலும், சேதப்பட்டுப்போனாலும், ஒருவரும் காணாதபடி ஓட்டிக்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கப்பட்டா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அவன் தான் பிறனுடைய பொருளை அபகரிக்கவில்லையென்று கர்த்தர் பேரில் இடும் ஆணை அவர்கள் இருவ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த்தீர்க்கக்கடவது; உடையவன் அதை அங்கீகரிக்கவேண்டும்; மற்றவன் பதிலளிக்கவேண்டுவதி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து அவன் வசத்திலிருந்து திருடப்பட்டுப்போயிற்றானால், அவன் அதின் எஜமானுக்கு அதற்காக உத்தரவா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ண்ண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ட்டுக்கு ஐந்து மாடுகளையும், அந்த ஆட்டுக்கு நாலு ஆடுகளையும் பதிலாகக் கொடுக்க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அது பீறுண்டுபோயிற்றானால், அதற்குச் சாட்சியை ஒப்புவிக்கவேண்டும். பீறுண்டதற்காக அவன் உத்தரவா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ண்ணவேண்டுவதி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ஒருவன் பிறனிடத்தில் எதையாகிலும் இரவலாக வாங்கினதுண்டானால், அதற்கு உடையவன்கூட இராதபோது, அ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ப்பட்டாலும், செத்துப்போனாலும், அவன் அதற்கு உத்தரவாதம் பண்ண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அதற்கு உடையவன்கூட இருந்தானாகில், அவன் உத்தரவாதம் பண்ணவேண்டுவதில்லை; அது வாட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ங்கப்பட்டிருந்தால், அது அவன் வாடகைக்கு வந்த சே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நியமிக்கப்படாத ஒரு கன்னிகையை ஒருவன் மோசம்போக்கி அவளோடே சயனித்தால், அவன் அவளுக்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சம்கொடுத்து, அவளை விவாகம்பண்ண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வள் தகப்பன் அவளை அவனுக்குக் கொடுக்கமாட்டேன் என்றானாகில், கன்னிகைகளுக்காகக் கொடுக்கப்படும் பரி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றைமையின்படி அவன் பணத்தை நிறுத்துக் கொடு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திருடன் கன்னமிடுகையில் கண்டுபிடிக்கப்பட்டு, அடிக்கப்பட்டுச் செத்தால், அவன் நிமித்தம் இரத்தப்பழி]]></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சூனியக்காரியை உயிரோடே வைக்க 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மிருகத்தோடே புணருகிறவன் எவனும் கொல்லப்ப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கர்த்தர் ஒருவருக்கே ஒழிய வேறே தேவர்களுக்குப் பலியிடுகிறவன் சங்கரிக்கப்பட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ந்நியனைச் சிறுமைப்படுத்தாமலும் ஒடுக்காமலும் இருப்பீர்களாக; நீங்களும் எகிப்து தேச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ந்நியர்களாயி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விதவையையும் திக்கற்ற பிள்ளையையும் ஒடுக்காமல் இருப்பீ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அவர்களை எவ்வளவாகிலும் ஒடுக்கும்போது, அவர்கள் என்னை நோக்கி முறையிட்டால், அவர்கள் முறையிடுதலை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ச்சயமாய்க் கே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கோபம்மூண்டவராகி, உங்களைப் பட்டயத்தினால் கொலைசெய்வேன்; உங்கள் மனைவிகள் விதவைகளும்,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ள்ளைகள் திக்கற்ற பிள்ளைகளுமா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மரா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உங்களுக்குள் சிறுமைப்பட்டிருக்கிற என் ஜனங்களில் ஒருவனுக்கு நீங்கள் பணம் கட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த்திருந்தால், வட்டிவாங்குகிறவர்கள்போல அவனிடத்தில் வட்டி வாங்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பிறனுடைய வஸ்திரத்தை ஈடாக வாங்கினால், பொழுதுபோகுமுன்னமே அதை அவனுக்குத் திரும்பக் கொ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அவன் போர்வை அதுதானே, அதுவே அவன் தன் உடம்பை மூடிக்கொள்ளுகிற வஸ்திரம்; வேறு எதினாலே போர்த்து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த்துக்கொள்ளுவான்? அவன் என்னை நோக்கி முறையிடும்போது, நான் அவனுக்குச் செவிகொடுப்பேன்,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க்கமுள்ளவராயிருக்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நியாயாதிபதிகளைத் தூஷியாமலும், உன் ஜனத்தின் அதிபதியைச் சபியாமலும் இருப்பா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முதல் முதல் பழுக்கும் உன் பழத்தையும், வடியும் உன் இரசத்தையும் காணிக்கையாகச் செலுத்தத் தாமதி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ண்டாம். உன் குமாரரில் முதற்பேறானவனை எனக்குக் கொடுப்பா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சூரியன் அவன்மேல் உதித்திருந்ததானால், அவன் நிமித்தம் இரத்தப்பழி சுமரும்; திருடன் பதில் கொடுத்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உன் மாடுகளிலும் உன் ஆடுகளிலும் அப்படியே செய்வாயாக; குட்டியானது ஏழுநாள் தன் தாயோடே இருக்கட்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ட்டாம் நாளிலே அதை எனக்குச் செலுத்து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நீங்கள் எனக்குப் பரிசுத்த மனுஷராயிருக்கக்கடவீர்கள்; வெளியிலே பீறுண்ட மாம்சத்தைப் புசியாமல், அ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ய்களுக்குப் போட்டுவிடு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க்கவேண்டும்; அவன் கையில் ஒன்றும் இல்லாதிருந்தால், தான் செய்த களவுக்காக விலைப்பட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வன் திருடின மாடாவது கழுதையாவது ஆடாவது உயிருடனே அவன் கையில் கண்டுபிடிக்கப்பட்டால், இரட்டிப்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 கொடு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2]]></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2026-09-16T19:45:33Z</dcterms:created>
  <dcterms:modified xsi:type="dcterms:W3CDTF">2026-09-16T19:45:33Z</dcterms:modified>
  <dc:title>யாத்திராகமம் : 22</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