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பிறனுடைய வயலிலாவது திராட்சத்தோட்டத்திலாவது தன் மிருகஜீவனை மேயவிட்டால், அவன் தன் சுயவயலிலும் திராட்சத்தோட்டத்திலுமுள்ள பலனில் உத்தமமானதை எடுத்து, பதில் செலுத்தக்கட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பிறனுடைய வயலிலாவது திராட்சத்தோட்டத்திலாவது தன் மிருகஜீவனை மேயவிட்டால், அவன் தன் சுயவயலிலும் திராட்சத்தோட்டத்திலுமுள்ள பலனில் உத்தமமானதை எடுத்து, பதில் செலுத்தக்கட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பிறனுடைய வயலிலாவது திராட்சத்தோட்டத்திலாவது தன் மிருகஜீவனை மேயவிட்டால், அவன் தன் சுயவயலிலும் திராட்சத்தோட்டத்திலுமுள்ள பலனில் உத்தமமானதை எடுத்து, பதில் செலுத்த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னி எழும்பி, முள்ளுக்களில் பற்றி, தானியப்போரையாவது, விளைந்த பயிரையாவது, வயலிலுள்ள வேறே எதையாவது எரித்துப்போட்டதேயானால், அக்கினியைக் கொளுத்தினவன் அக்கினிச் சேதத்திற்கு உத்தரவாதம் பண்ண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னி எழும்பி, முள்ளுக்களில் பற்றி, தானியப்போரையாவது, விளைந்த பயிரையாவது, வயலிலுள்ள வேறே எதையாவது எரித்துப்போட்டதேயானால், அக்கினியைக் கொளுத்தினவன் அக்கினிச் சேதத்திற்கு உத்தரவாதம் பண்ண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் பிறனுடைய வசத்தில் திரவியத்தையாவது, உடைமைகளையாவது அடைக்கலமாக வைத்திருக்கும்போது, அது அவன் வீட்டிலிருந்து திருடப்பட்டுப்போனால், திருடன் அகப்பட்டானாகில், அவன் அதற்கு இரட்டிப்பாகக் கொடு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் பிறனுடைய வசத்தில் திரவியத்தையாவது, உடைமைகளையாவது அடைக்கலமாக வைத்திருக்கும்போது, அது அவன் வீட்டிலிருந்து திருடப்பட்டுப்போனால், திருடன் அகப்பட்டானாகில், அவன் அதற்கு இரட்டிப்பாகக் கொடு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் பிறனுடைய வசத்தில் திரவியத்தையாவது, உடைமைகளையாவது அடைக்கலமாக வைத்திருக்கும்போது, அது அவன் வீட்டிலிருந்து திருடப்பட்டுப்போனால், திருடன் அகப்பட்டானாகில், அவன் அதற்கு இரட்டிப்பாகக் கொடுக்க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ுடன் அகப்படாதேபோனால், அந்த வீட்டுக்காரன் தானே பிறனுடைய பொருளை அபகரித்தானோ இல்லையோ என்று அறியும்படி நியாயாதிபதிகளிடத்தில் அவனைக் கொண்டுபோக 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ிருடன் அகப்படாதேபோனால், அந்த வீட்டுக்காரன் தானே பிறனுடைய பொருளை அபகரித்தானோ இல்லையோ என்று அறியும்படி நியாயாதிபதிகளிடத்தில் அவனைக் கொண்டுபோக 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மாட்டையாவது ஒரு ஆட்டையாவது திருடி, அதைக் கொன்றால், அல்லது அதை விற்றால், அவன் அந்த மாட்டுக்கு ஐந்து மாடுகளையும், அந்த ஆட்டுக்கு நாலு ஆடுகளையும் பதிலாகக் கொடுக்கக்கட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ாமற்போன மாடு, கழுதை, ஆடு, வஸ்திரம் முதலியவைகளில் யாதொன்றைப் பிறனொருவன் தன்னுடையது என்று சொல்லி குற்றஞ்சாற்றினால், இருதிறத்தாருடைய வழக்கும் நியாயாதிபதிகளிடத்தில் வரக்கடவது; நியாயாதிபதிகள் எவனைக் குற்றவாளி என்று தீர்க்கிறார்களோ, அவன் மற்றவனுக்கு இரட்டிப்பாகக் கொடுக்கக்கடவ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ாமற்போன மாடு, கழுதை, ஆடு, வஸ்திரம் முதலியவைகளில் யாதொன்றைப் பிறனொருவன் தன்னுடையது என்று சொல்லி குற்றஞ்சாற்றினால், இருதிறத்தாருடைய வழக்கும் நியாயாதிபதிகளிடத்தில் வரக்கடவது; நியாயாதிபதிகள் எவனைக் குற்றவாளி என்று தீர்க்கிறார்களோ, அவன் மற்றவனுக்கு இரட்டிப்பாகக் கொடுக்க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ணாமற்போன மாடு, கழுதை, ஆடு, வஸ்திரம் முதலியவைகளில் யாதொன்றைப் பிறனொருவன் தன்னுடையது என்று சொல்லி குற்றஞ்சாற்றினால், இருதிறத்தாருடைய வழக்கும் நியாயாதிபதிகளிடத்தில் வரக்கடவது; நியாயாதிபதிகள் எவனைக் குற்றவாளி என்று தீர்க்கிறார்களோ, அவன் மற்றவனுக்கு இரட்டிப்பாகக் கொடுக்க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தன் கழுதையையாவது மாட்டையாவது ஆட்டையாவது மற்ற யாதொரு மிருகஜீவனையாவது பிறன் வசத்தில் விட்டிருக்கும்போது அது செத்தாலும், சேதப்பட்டுப்போனாலும், ஒருவரும் காணாதபடி ஓட்டிக்கொண்டு போகப்பட்டால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தன் கழுதையையாவது மாட்டையாவது ஆட்டையாவது மற்ற யாதொரு மிருகஜீவனையாவது பிறன் வசத்தில் விட்டிருக்கும்போது அது செத்தாலும், சேதப்பட்டுப்போனாலும், ஒருவரும் காணாதபடி ஓட்டிக்கொண்டு போகப்பட்டால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தன் கழுதையையாவது மாட்டையாவது ஆட்டையாவது மற்ற யாதொரு மிருகஜீவனையாவது பிறன் வசத்தில் விட்டிருக்கும்போது அது செத்தாலும், சேதப்பட்டுப்போனாலும், ஒருவரும் காணாதபடி ஓட்டிக்கொண்டு போகப்பட்டால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ான் பிறனுடைய பொருளை அபகரிக்கவில்லையென்று கர்த்தர் பேரில் இடும் ஆணை அவர்கள் இருவருக்கும் நடுத்தீர்க்கக்கடவது; உடையவன் அதை அங்கீகரிக்கவேண்டும்; மற்றவன் பதிலளிக்கவேண்டுவத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ான் பிறனுடைய பொருளை அபகரிக்கவில்லையென்று கர்த்தர் பேரில் இடும் ஆணை அவர்கள் இருவருக்கும் நடுத்தீர்க்கக்கடவது; உடையவன் அதை அங்கீகரிக்கவேண்டும்; மற்றவன் பதிலளிக்கவேண்டுவத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அவன் வசத்திலிருந்து திருடப்பட்டுப்போயிற்றானால், அவன் அதின் எஜமானுக்கு அதற்காக உத்தரவாதம் பண்ணக்கட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 பீறுண்டுபோயிற்றானால், அதற்குச் சாட்சியை ஒப்புவிக்கவேண்டும். பீறுண்டதற்காக அவன் உத்தரவாதம் பண்ணவேண்டுவ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மாட்டையாவது ஒரு ஆட்டையாவது திருடி, அதைக் கொன்றால், அல்லது அதை விற்றால், அவன் அந்த மாட்டுக்கு ஐந்து மாடுகளையும், அந்த ஆட்டுக்கு நாலு ஆடுகளையும் பதிலாகக் கொடுக்க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 பீறுண்டுபோயிற்றானால், அதற்குச் சாட்சியை ஒப்புவிக்கவேண்டும். பீறுண்டதற்காக அவன் உத்தரவாதம் பண்ணவேண்டுவத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பிறனிடத்தில் எதையாகிலும் இரவலாக வாங்கினதுண்டானால், அதற்கு உடையவன்கூட இராதபோது, அது சேதப்பட்டாலும், செத்துப்போனாலும், அவன் அதற்கு உத்தரவாதம் பண்ண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பிறனிடத்தில் எதையாகிலும் இரவலாக வாங்கினதுண்டானால், அதற்கு உடையவன்கூட இராதபோது, அது சேதப்பட்டாலும், செத்துப்போனாலும், அவன் அதற்கு உத்தரவாதம் பண்ண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பிறனிடத்தில் எதையாகிலும் இரவலாக வாங்கினதுண்டானால், அதற்கு உடையவன்கூட இராதபோது, அது சேதப்பட்டாலும், செத்துப்போனாலும், அவன் அதற்கு உத்தரவாதம் பண்ண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உடையவன்கூட இருந்தானாகில், அவன் உத்தரவாதம் பண்ணவேண்டுவதில்லை; அது வாடகைக்கு வாங்கப்பட்டிருந்தால், அது அவன் வாடகைக்கு வந்த சேத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உடையவன்கூட இருந்தானாகில், அவன் உத்தரவாதம் பண்ணவேண்டுவதில்லை; அது வாடகைக்கு வாங்கப்பட்டிருந்தால், அது அவன் வாடகைக்கு வந்த சேத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உடையவன்கூட இருந்தானாகில், அவன் உத்தரவாதம் பண்ணவேண்டுவதில்லை; அது வாடகைக்கு வாங்கப்பட்டிருந்தால், அது அவன் வாடகைக்கு வந்த சேத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மிக்கப்படாத ஒரு கன்னிகையை ஒருவன் மோசம்போக்கி அவளோடே சயனித்தால், அவன் அவளுக்காகப் பரிசம்கொடுத்து, அவளை விவாகம்பண்ணக்க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ியமிக்கப்படாத ஒரு கன்னிகையை ஒருவன் மோசம்போக்கி அவளோடே சயனித்தால், அவன் அவளுக்காகப் பரிசம்கொடுத்து, அவளை விவாகம்பண்ணக்கடவ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ோபம்மூண்டவராகி, உங்களைப் பட்டயத்தினால் கொலைசெய்வேன்; உங்கள் மனைவிகள் விதவைகளும், உங்கள் பிள்ளைகள் திக்கற்ற பிள்ளைகளுமா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மாட்டையாவது ஒரு ஆட்டையாவது திருடி, அதைக் கொன்றால், அல்லது அதை விற்றால், அவன் அந்த மாட்டுக்கு ஐந்து மாடுகளையும், அந்த ஆட்டுக்கு நாலு ஆடுகளையும் பதிலாகக் கொடுக்க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ள் தகப்பன் அவளை அவனுக்குக் கொடுக்கமாட்டேன் என்றானாகில், கன்னிகைகளுக்காகக் கொடுக்கப்படும் பரிச முறைமையின்படி அவன் பணத்தை நிறுத்துக் கொடுக்கவேண்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ள் தகப்பன் அவளை அவனுக்குக் கொடுக்கமாட்டேன் என்றானாகில், கன்னிகைகளுக்காகக் கொடுக்கப்படும் பரிச முறைமையின்படி அவன் பணத்தை நிறுத்துக் கொடுக்க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ுக்குள் சிறுமைப்பட்டிருக்கிற என் ஜனங்களில் ஒருவனுக்கு நீங்கள் பணம் கடனாகக் கொடுத்திருந்தால், வட்டிவாங்குகிறவர்கள்போல அவனிடத்தில் வட்டி வாங்கவேண்டா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ுக்குள் சிறுமைப்பட்டிருக்கிற என் ஜனங்களில் ஒருவனுக்கு நீங்கள் பணம் கடனாகக் கொடுத்திருந்தால், வட்டிவாங்குகிறவர்கள்போல அவனிடத்தில் வட்டி வாங்கவேண்டா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ூனியக்காரியை உயிரோடே வைக்க வேண்டா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றனுடைய வஸ்திரத்தை ஈடாக வாங்கினால், பொழுதுபோகுமுன்னமே அதை அவனுக்குத் திரும்பக் கொடுத்து விடுவாய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றனுடைய வஸ்திரத்தை ஈடாக வாங்கினால், பொழுதுபோகுமுன்னமே அதை அவனுக்குத் திரும்பக் கொடுத்து விடுவாய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ிருகத்தோடே புணருகிறவன் எவனும் கொல்லப்படவேண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ோர்வை அதுதானே, அதுவே அவன் தன் உடம்பை மூடிக்கொள்ளுகிற வஸ்திரம்; வேறு எதினாலே போர்த்துப் படுத்துக்கொள்ளுவான்? அவன் என்னை நோக்கி முறையிடும்போது, நான் அவனுக்குச் செவிகொடுப்பேன், நான் இரக்கமுள்ளவராயிருக்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ஒருவருக்கே ஒழிய வேறே தேவர்களுக்குப் பலியிடுகிறவன் சங்கரிக்கப்படக்கட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ுடன் கன்னமிடுகையில் கண்டுபிடிக்கப்பட்டு, அடிக்கப்பட்டுச் செத்தால், அவன் நிமித்தம் இரத்தப்பழி சுமரா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ஒருவருக்கே ஒழிய வேறே தேவர்களுக்குப் பலியிடுகிறவன் சங்கரிக்கப்படக்கடவ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ாயாதிபதிகளைத் தூஷியாமலும், உன் ஜனத்தின் அதிபதியைச் சபியாமலும் இருப்பாய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நியனைச் சிறுமைப்படுத்தாமலும் ஒடுக்காமலும் இருப்பீர்களாக; நீங்களும் எகிப்து தேசத்தில் அந்நியர்களாயிருந்தீர்கள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தல் முதல் பழுக்கும் உன் பழத்தையும், வடியும் உன் இரசத்தையும் காணிக்கையாகச் செலுத்தத் தாமதிக்க வேண்டாம். உன் குமாரரில் முதற்பேறானவனை எனக்குக் கொடுப்பாய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ுதல் முதல் பழுக்கும் உன் பழத்தையும், வடியும் உன் இரசத்தையும் காணிக்கையாகச் செலுத்தத் தாமதிக்க வேண்டாம். உன் குமாரரில் முதற்பேறானவனை எனக்குக் கொடுப்பாய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தவையையும் திக்கற்ற பிள்ளையையும் ஒடுக்காமல் இருப்பீர்களாக;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மாடுகளிலும் உன் ஆடுகளிலும் அப்படியே செய்வாயாக; குட்டியானது ஏழுநாள் தன் தாயோடே இருக்கட்டும், எட்டாம் நாளிலே அதை எனக்குச் செலுத்துவாய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மாடுகளிலும் உன் ஆடுகளிலும் அப்படியே செய்வாயாக; குட்டியானது ஏழுநாள் தன் தாயோடே இருக்கட்டும், எட்டாம் நாளிலே அதை எனக்குச் செலுத்துவாயாக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எவ்வளவாகிலும் ஒடுக்கும்போது, அவர்கள் என்னை நோக்கி முறையிட்டால், அவர்கள் முறையிடுதலை நான் நிச்சயமாய்க் கேட்ட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ங்கள் எனக்குப் பரிசுத்த மனுஷராயிருக்கக்கடவீர்கள்; வெளியிலே பீறுண்ட மாம்சத்தைப் புசியாமல், அதை நாய்களுக்குப் போட்டுவிட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ுடன் கன்னமிடுகையில் கண்டுபிடிக்கப்பட்டு, அடிக்கப்பட்டுச் செத்தால், அவன் நிமித்தம் இரத்தப்பழி சுமர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ூரியன் அவன்மேல் உதித்திருந்ததானால், அவன் நிமித்தம் இரத்தப்பழி சுமரும்; திருடன் பதில் கொடுத்துத் தீர்க்கவேண்டும்; அவன் கையில் ஒன்றும் இல்லாதிருந்தால், தான் செய்த களவுக்காக விலைப்பட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ூரியன் அவன்மேல் உதித்திருந்ததானால், அவன் நிமித்தம் இரத்தப்பழி சுமரும்; திருடன் பதில் கொடுத்துத் தீர்க்கவேண்டும்; அவன் கையில் ஒன்றும் இல்லாதிருந்தால், தான் செய்த களவுக்காக விலைப்பட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ிருடின மாடாவது கழுதையாவது ஆடாவது உயிருடனே அவன் கையில் கண்டுபிடிக்கப்பட்டால், இரட்டிப்பாய் அவன் கொடுக்க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1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যখন একটি ব্যক্তি তার গৃহপালিত জন্তুদের তার নিজের ক্ষেতে অথবা দ্রাক্ষাক্ষেতে চরতে দেয়,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যদি বিপথে গিয়ে অন্য কারো ক্ষেতে অথবা দ্রাক্ষাক্ষেতে চরে বেড়ায তাহলে তাকে তার ক্ষেতের অথ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ক্ষেতের সবচেযে ভালো ফসল দিয়ে ক্ষতিপূরণ দি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কেউ যদি তার প্রতিবেশীর শস্যের গাদা অথবা য়ে শস্য কাটা হয়নি তা অথবা পুরো ক্ষেতটি পুড়িয়ে ফে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যা কিছু পুড়ে গেছে তার ক্ষতিপূরণ তাকে দি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কোনও ব্যক্তি তার টাকা বা অন্য কিছু তার প্রতিবেশীর কাছে রাখতে দিতে পারে| কিন্তু যদি প্রতিবেশ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ি থেকে সেই জিনিস চুরি হয়ে যায তবে কি করবে? চোরকে খুঁজে বের করার চেষ্টা করবে| যদি চোরকে পা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য তবে চোর চুরি করা জিনিসের মূল্যের দ্বিগুণ জরিমানা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দি চোরকে খুঁজে পাওয়া না যায়, তাহলে ঈশ্বর বিচার করবেন য়েখান থেকে চুরি হয়েছে সেই বাড়ির মাল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োষী কি না| বাড়ির মালিক ঈশ্বরের কাছে যাবে এবং ঈশ্বর বিচার করবেন য়ে সে কিছু চুরি করেছে কি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য়ে ব্যক্তি ষাঁড় বা মেষ চুরি করেছে তাকে কিভাবে শাস্তি দেবে? যদি সে প্রাণীটিকে হত্যা করে 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যদি কোনও দুই ব্যক্তি উভয়েই কোনও ষাঁড় বা গাধা বা মেষ বা কোনও হারানো বস্তুকে নিজের বলে দাবী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তারা দুজনেই ঈশ্বরের কাছে যাবে| ঈশ্বর যাকে দোষী করবেন সে অপর ব্যক্তিকে সেই জিনিসটির মূল্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গুণ দাস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কোনও ব্যক্তি তার কোন প্রাণীর রক্ষণাবেক্ষণের জন্য তার প্রতিবেশীকে অল্প সময়ের জন্য ভার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| সেটা গাধা বা ষাঁড় বা মেষ হতে পারে কিন্তু যদি সেই প্রাণী আহত হয় বা মারা যায বা কারো অলক্ষ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ুরি হয়ে যায তাহলে কি কর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সেই প্রতিবেশীকে প্রভুর নামে শপথ করে বলতে হবে য়ে সে চুরি করে নি| তখন প্রাণীর মালিক সেই শপ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্রাহ্য করবে এবং প্রতিবেশীকে সেই মৃত প্রাণীর জন্য কোন জরিমানা দিতে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যদি সেই প্রতিবেশী চুরি করে থাকে তবে তাকে জরিমানা দি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দি কোন বন্য জন্তু প্রাণীটিকে মেরে ফেলে তবে তার দেহ প্রমাণ হিসেবে দেখাতে হবে| তাহলে প্রতিবেশী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ক্রি করে দেয় তবে সে সেটা ফেরত্‌ দিতে পারবে না, তাই তাকে একটা চুরি করা ষাঁড়ের বদলে পাঁচটা ষাঁ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রিমানা দিতে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যদি কোনও ব্যক্তি তার প্রতিবেশীর কাছ থেকে ধার নেয় তবে সে তার জন্য দায়ী থাকবে| যদি কোন প্রান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হত হয় বা মারা যায তবে প্রতিবেশী প্রানীর মালিককে জরিমানা দেবে| প্রতিবেশীই দায়ী কারণ মালিক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স্থিত ছি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যদি প্রানীর মালিক সেখানে উপস্থিত থাকে তাহলে প্রতিবেশীকে জরিমানা দিতে হবে না|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বেশী প্রানীটিকে ব্যবহারের জন্য টাকা দেয় তাহলে তাকে প্রাণীটি আহত হলে বা মারা গেলে জরিমানা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 না| সে ঐ প্রানীটি ব্যবহারের জন্য যা মূল্য দিয়েছে তাই য়থেষ্ট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যদি, কোনও ব্যক্তি একজন অবাগদত্তা কুমারী মেয়ের সঙ্গে য়ৌন সম্পর্কে লিপ্ত হয় তাহলে সে অবশ্য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পিতাকে পুরো য়ৌতুক দেবে এবং তাকে বিয়ে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তে আমি রেগে গিয়ে তোমাকে হত্যা করব, যার ফলে তোমার স্ত্রী বিধবা এবং তোমার সন্তানরা অনাথ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ে দিতে হবে বা একটা মেষের বদলে চারটি মেষ দিতে হবে| তাকে চুরির জন্য জরিমানা দি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দি তার পিতা মেয়েটিকে সেই ব্যক্তির সঙ্গে বিয়ে দিতে নাও চান তাহলেও তাকে মেয়েটির জন্য পুরো অর্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যদি আমার লোকদের মধ্যে কেউ দরিদ্র হয় এবং তাকে তুমি কিছু টাকা ধার দাও, তাহলে ঐ টাকার ওপর কোন সু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বী করো না অথবা তাকে সুদ দিতে বাধ্য করো না| সুদ নিয়ে য়ে টাকা দেয় তার মতো ব্যবহার ক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যদি কোন স্ত্রীলোক দুষ্ট কূহক করে তবে তাকে বাঁচতে দিও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দি কোনও ব্যক্তি তোমার কাছে ধার শোধ করার প্রমাণ হিসেবে তার গায়ের শীতবস্ত্র বন্ধক রাখে তবে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র্য়াস্তের আগে তাকে সেটা ফিরিয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কোন মানুষ যদি কোন পশুর সঙ্গে য়ৌন সম্পর্ক করে তবে তাকে অবশ্যই হত্য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দি তার শীতবস্ত্র না থাকে তবে সে শীতে কষ্ট পাবে এবং তার কান্না আমি শুনতে পাবো কারণ আমি দয়াল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যদি কোন ব্যক্তি মূর্ত্তিকে নৈবেদ্য দেয় তবে তাকে হত্যা করবে| তোমরা অবশ্যই কেবলমাত্র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দি তার কাছে কিছু না থাকে তাহলে তাকে দাস হিসেবে বিক্রি করে দেওয়া হবে| যদি তুমি লোকটি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ই নৈবেদ্য উত্সর্গ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ঈশ্বর বা জনগণের নেতাদের কখনও অভিশাপ দিও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মনে রাখবে তোমরা ইতিপূর্বে মিশরে বিদেশী ছিলে তাই তোমরা কোন বিদেশীকে ঠকাবে না বা আঘাত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ফসল কাটার সময় প্রথম শস্যের দানা ও প্রথম ফলের রস বছরের শেষ পর্য়ন্ত অপেক্ষা না করেই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|“তোমাদের প্রথম সন্তানকে আমার কাছে উত্সর্গ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কোন বিধবা বা অনাথ শিশুর কখনও কোনও ক্ষতি ক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োমাদের প্রথমজাত গরু বা মেষও আমাকে দেবে| প্রথম নবজাতককে তার মাযের কাছে সাত দিন রেখে অষ্টম দি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দিয়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দি তুমি ঐসব বিধবা ও অনাথদের নির্য়াতন কর তাহলে আমি তাদের দুর্দশার কথা জেনে য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তোমরা আমার বিশেষ লোক, কোন বন্য প্রাণীর মেরে ফেলা পশুর মাংস খাবে না| সেই মাংস কুকুরকে খেত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তুটিকে দেখতে পাও, তবে চোরকে অবশ্যই চুরি করা জন্তুটির মূল্যের দ্বিগুণ মূল্য দি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াণীটি ষাঁড় বা গাধা বা মেষ যাই হোক না কেন নিয়ম একই থাকবে|“যদি সিঁধ কেটে চুরি করার সময় কোন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োর মারা যায তবে কেউই দোষী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যদি এটা দিনের বেলায হয় তাহলে য়ে হত্যা করবে সে দায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2026-07-31T18:00:40Z</dcterms:created>
  <dcterms:modified xsi:type="dcterms:W3CDTF">2026-07-31T18:00:40Z</dcterms:modified>
  <dc:title>யாத்திராகமம்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