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35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precious words that Jesus said ! --
The soul that comes to Me,His Life and Love
I will in no wise cast him out,
Whoever he may be.
Whoever he may be,
Whoever he may be ;
I will in no wise cast him out,
Whoever he may b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precious words that Jesus said ! 
Behold, I am the Door ;
And all that enter in by Me
Have life for evermore.
Have life for evermore,
Have life for evermore ;
And all that enter in by Me
Have life for evermore.'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precious words that Jesus said ! --
Come, weary souls oppressed,
Come, take My yoke and learn of Me ;
And I will give you rest.
And I will give you rest,
And I will give you rest ;
Come, take My yoke and learn of Me ;
And I will give you re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precious words that Jesus said ! --
The world I overcame ;
And they who follow where I lead,
Shall conquer in My name.
Shall conquer in My name,
Shall conquer in My name ;
And they who follow where I lead,
Shall conquer in My na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2026-07-30T16:01:01Z</dcterms:created>
  <dcterms:modified xsi:type="dcterms:W3CDTF">2026-07-30T16:01:01Z</dcterms:modified>
  <dc:title>Hymn : 71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